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8" r:id="rId4"/>
    <p:sldId id="266" r:id="rId5"/>
    <p:sldId id="265" r:id="rId6"/>
    <p:sldId id="289" r:id="rId7"/>
    <p:sldId id="267" r:id="rId8"/>
    <p:sldId id="291" r:id="rId9"/>
    <p:sldId id="272" r:id="rId10"/>
    <p:sldId id="269" r:id="rId11"/>
    <p:sldId id="273" r:id="rId12"/>
    <p:sldId id="274" r:id="rId13"/>
    <p:sldId id="271" r:id="rId14"/>
    <p:sldId id="275" r:id="rId15"/>
    <p:sldId id="276" r:id="rId16"/>
    <p:sldId id="290" r:id="rId17"/>
    <p:sldId id="278" r:id="rId18"/>
    <p:sldId id="279" r:id="rId19"/>
    <p:sldId id="280" r:id="rId20"/>
    <p:sldId id="281" r:id="rId21"/>
    <p:sldId id="282" r:id="rId22"/>
    <p:sldId id="292" r:id="rId23"/>
    <p:sldId id="293" r:id="rId24"/>
    <p:sldId id="283" r:id="rId25"/>
    <p:sldId id="284" r:id="rId26"/>
    <p:sldId id="287" r:id="rId27"/>
    <p:sldId id="29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352"/>
    <a:srgbClr val="6494AC"/>
    <a:srgbClr val="507E95"/>
    <a:srgbClr val="F0F5F9"/>
    <a:srgbClr val="FFEEE7"/>
    <a:srgbClr val="FED9CA"/>
    <a:srgbClr val="FECCB8"/>
    <a:srgbClr val="FC6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45C33E-85F3-4E43-9CA4-23A867B90876}" v="763" dt="2024-07-03T01:45:56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8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명주 차" userId="daa32f92eb66ebd7" providerId="LiveId" clId="{DE45C33E-85F3-4E43-9CA4-23A867B90876}"/>
    <pc:docChg chg="undo custSel addSld delSld modSld sldOrd">
      <pc:chgData name="명주 차" userId="daa32f92eb66ebd7" providerId="LiveId" clId="{DE45C33E-85F3-4E43-9CA4-23A867B90876}" dt="2024-07-03T05:32:11.175" v="10917" actId="20577"/>
      <pc:docMkLst>
        <pc:docMk/>
      </pc:docMkLst>
      <pc:sldChg chg="addSp modSp mod">
        <pc:chgData name="명주 차" userId="daa32f92eb66ebd7" providerId="LiveId" clId="{DE45C33E-85F3-4E43-9CA4-23A867B90876}" dt="2024-07-01T13:35:41.401" v="571" actId="1035"/>
        <pc:sldMkLst>
          <pc:docMk/>
          <pc:sldMk cId="84267553" sldId="257"/>
        </pc:sldMkLst>
        <pc:spChg chg="add mod">
          <ac:chgData name="명주 차" userId="daa32f92eb66ebd7" providerId="LiveId" clId="{DE45C33E-85F3-4E43-9CA4-23A867B90876}" dt="2024-07-01T13:35:29.427" v="544" actId="1036"/>
          <ac:spMkLst>
            <pc:docMk/>
            <pc:sldMk cId="84267553" sldId="257"/>
            <ac:spMk id="2" creationId="{FD33C365-A17D-0AB4-F9EB-BC152E34ED63}"/>
          </ac:spMkLst>
        </pc:spChg>
        <pc:spChg chg="add mod">
          <ac:chgData name="명주 차" userId="daa32f92eb66ebd7" providerId="LiveId" clId="{DE45C33E-85F3-4E43-9CA4-23A867B90876}" dt="2024-07-01T13:35:24.408" v="527" actId="1036"/>
          <ac:spMkLst>
            <pc:docMk/>
            <pc:sldMk cId="84267553" sldId="257"/>
            <ac:spMk id="3" creationId="{D496C60E-5BA9-528E-BB00-585CB574ACB5}"/>
          </ac:spMkLst>
        </pc:spChg>
        <pc:spChg chg="mod">
          <ac:chgData name="명주 차" userId="daa32f92eb66ebd7" providerId="LiveId" clId="{DE45C33E-85F3-4E43-9CA4-23A867B90876}" dt="2024-07-01T13:35:41.401" v="571" actId="1035"/>
          <ac:spMkLst>
            <pc:docMk/>
            <pc:sldMk cId="84267553" sldId="257"/>
            <ac:spMk id="76" creationId="{00000000-0000-0000-0000-000000000000}"/>
          </ac:spMkLst>
        </pc:spChg>
      </pc:sldChg>
      <pc:sldChg chg="addSp delSp modSp mod">
        <pc:chgData name="명주 차" userId="daa32f92eb66ebd7" providerId="LiveId" clId="{DE45C33E-85F3-4E43-9CA4-23A867B90876}" dt="2024-07-02T13:26:41.298" v="9582"/>
        <pc:sldMkLst>
          <pc:docMk/>
          <pc:sldMk cId="3141115782" sldId="258"/>
        </pc:sldMkLst>
        <pc:spChg chg="mod">
          <ac:chgData name="명주 차" userId="daa32f92eb66ebd7" providerId="LiveId" clId="{DE45C33E-85F3-4E43-9CA4-23A867B90876}" dt="2024-07-02T05:52:37.807" v="5317" actId="20577"/>
          <ac:spMkLst>
            <pc:docMk/>
            <pc:sldMk cId="3141115782" sldId="258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1T14:22:57.079" v="1169" actId="1076"/>
          <ac:spMkLst>
            <pc:docMk/>
            <pc:sldMk cId="3141115782" sldId="258"/>
            <ac:spMk id="3" creationId="{965700F1-29D3-C9FA-D8AB-AD3A59B59941}"/>
          </ac:spMkLst>
        </pc:spChg>
        <pc:spChg chg="add mod">
          <ac:chgData name="명주 차" userId="daa32f92eb66ebd7" providerId="LiveId" clId="{DE45C33E-85F3-4E43-9CA4-23A867B90876}" dt="2024-07-01T14:22:57.079" v="1169" actId="1076"/>
          <ac:spMkLst>
            <pc:docMk/>
            <pc:sldMk cId="3141115782" sldId="258"/>
            <ac:spMk id="4" creationId="{3DC9C53B-319B-E578-9959-BFD130AD6113}"/>
          </ac:spMkLst>
        </pc:spChg>
        <pc:spChg chg="add mod">
          <ac:chgData name="명주 차" userId="daa32f92eb66ebd7" providerId="LiveId" clId="{DE45C33E-85F3-4E43-9CA4-23A867B90876}" dt="2024-07-01T14:22:57.079" v="1169" actId="1076"/>
          <ac:spMkLst>
            <pc:docMk/>
            <pc:sldMk cId="3141115782" sldId="258"/>
            <ac:spMk id="5" creationId="{D138FE87-F7C7-DC25-2FFA-4BDF4380B810}"/>
          </ac:spMkLst>
        </pc:spChg>
        <pc:spChg chg="add mod">
          <ac:chgData name="명주 차" userId="daa32f92eb66ebd7" providerId="LiveId" clId="{DE45C33E-85F3-4E43-9CA4-23A867B90876}" dt="2024-07-01T14:22:57.079" v="1169" actId="1076"/>
          <ac:spMkLst>
            <pc:docMk/>
            <pc:sldMk cId="3141115782" sldId="258"/>
            <ac:spMk id="6" creationId="{2F3C6991-4917-4A9B-29C7-52630F2D4A7C}"/>
          </ac:spMkLst>
        </pc:spChg>
        <pc:spChg chg="add mod">
          <ac:chgData name="명주 차" userId="daa32f92eb66ebd7" providerId="LiveId" clId="{DE45C33E-85F3-4E43-9CA4-23A867B90876}" dt="2024-07-01T14:22:57.079" v="1169" actId="1076"/>
          <ac:spMkLst>
            <pc:docMk/>
            <pc:sldMk cId="3141115782" sldId="258"/>
            <ac:spMk id="7" creationId="{D338CB48-2645-42F5-F93F-53E774E41F60}"/>
          </ac:spMkLst>
        </pc:spChg>
        <pc:spChg chg="add mod">
          <ac:chgData name="명주 차" userId="daa32f92eb66ebd7" providerId="LiveId" clId="{DE45C33E-85F3-4E43-9CA4-23A867B90876}" dt="2024-07-01T14:22:57.079" v="1169" actId="1076"/>
          <ac:spMkLst>
            <pc:docMk/>
            <pc:sldMk cId="3141115782" sldId="258"/>
            <ac:spMk id="8" creationId="{63EC125A-A112-A556-318B-D9313F9B42A5}"/>
          </ac:spMkLst>
        </pc:spChg>
        <pc:spChg chg="add mod">
          <ac:chgData name="명주 차" userId="daa32f92eb66ebd7" providerId="LiveId" clId="{DE45C33E-85F3-4E43-9CA4-23A867B90876}" dt="2024-07-01T14:22:57.079" v="1169" actId="1076"/>
          <ac:spMkLst>
            <pc:docMk/>
            <pc:sldMk cId="3141115782" sldId="258"/>
            <ac:spMk id="9" creationId="{46AD5000-F1A8-F32F-C6F0-C9CBD68AB1F0}"/>
          </ac:spMkLst>
        </pc:spChg>
        <pc:spChg chg="add mod">
          <ac:chgData name="명주 차" userId="daa32f92eb66ebd7" providerId="LiveId" clId="{DE45C33E-85F3-4E43-9CA4-23A867B90876}" dt="2024-07-01T14:22:57.079" v="1169" actId="1076"/>
          <ac:spMkLst>
            <pc:docMk/>
            <pc:sldMk cId="3141115782" sldId="258"/>
            <ac:spMk id="10" creationId="{656FE4AA-8C49-0976-488E-215204140DB2}"/>
          </ac:spMkLst>
        </pc:spChg>
        <pc:spChg chg="add mod">
          <ac:chgData name="명주 차" userId="daa32f92eb66ebd7" providerId="LiveId" clId="{DE45C33E-85F3-4E43-9CA4-23A867B90876}" dt="2024-07-02T07:52:54.734" v="7849"/>
          <ac:spMkLst>
            <pc:docMk/>
            <pc:sldMk cId="3141115782" sldId="258"/>
            <ac:spMk id="11" creationId="{C03B2F1D-3500-E4A3-E59C-BB48ED56F2ED}"/>
          </ac:spMkLst>
        </pc:spChg>
        <pc:spChg chg="add mod">
          <ac:chgData name="명주 차" userId="daa32f92eb66ebd7" providerId="LiveId" clId="{DE45C33E-85F3-4E43-9CA4-23A867B90876}" dt="2024-07-02T07:52:54.734" v="7849"/>
          <ac:spMkLst>
            <pc:docMk/>
            <pc:sldMk cId="3141115782" sldId="258"/>
            <ac:spMk id="13" creationId="{41133A91-B897-AA27-6D2E-DBBD2856E863}"/>
          </ac:spMkLst>
        </pc:spChg>
        <pc:spChg chg="add mod">
          <ac:chgData name="명주 차" userId="daa32f92eb66ebd7" providerId="LiveId" clId="{DE45C33E-85F3-4E43-9CA4-23A867B90876}" dt="2024-07-02T07:52:54.734" v="7849"/>
          <ac:spMkLst>
            <pc:docMk/>
            <pc:sldMk cId="3141115782" sldId="258"/>
            <ac:spMk id="15" creationId="{26DDB4D4-25FB-80DA-DFBE-049D9E8F1996}"/>
          </ac:spMkLst>
        </pc:spChg>
        <pc:spChg chg="add mod">
          <ac:chgData name="명주 차" userId="daa32f92eb66ebd7" providerId="LiveId" clId="{DE45C33E-85F3-4E43-9CA4-23A867B90876}" dt="2024-07-02T07:52:54.734" v="7849"/>
          <ac:spMkLst>
            <pc:docMk/>
            <pc:sldMk cId="3141115782" sldId="258"/>
            <ac:spMk id="18" creationId="{AC979C53-7046-FDAC-5F0B-FD5A048612E2}"/>
          </ac:spMkLst>
        </pc:spChg>
        <pc:spChg chg="add mod">
          <ac:chgData name="명주 차" userId="daa32f92eb66ebd7" providerId="LiveId" clId="{DE45C33E-85F3-4E43-9CA4-23A867B90876}" dt="2024-07-02T07:52:54.734" v="7849"/>
          <ac:spMkLst>
            <pc:docMk/>
            <pc:sldMk cId="3141115782" sldId="258"/>
            <ac:spMk id="20" creationId="{00F639D5-F97B-6110-1745-CB72A2DA9B2B}"/>
          </ac:spMkLst>
        </pc:spChg>
        <pc:spChg chg="add mod">
          <ac:chgData name="명주 차" userId="daa32f92eb66ebd7" providerId="LiveId" clId="{DE45C33E-85F3-4E43-9CA4-23A867B90876}" dt="2024-07-02T07:52:54.734" v="7849"/>
          <ac:spMkLst>
            <pc:docMk/>
            <pc:sldMk cId="3141115782" sldId="258"/>
            <ac:spMk id="21" creationId="{AA2B6101-BAA0-6DF0-325E-D30E3392C795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46" creationId="{2FCD9484-543D-42EF-9FC1-5927A000362E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47" creationId="{CE7DD8EA-4CA2-499D-BB16-0B2883A0D300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48" creationId="{4BD43B95-9874-4F2C-931B-638039CE533F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49" creationId="{BF5A59D9-5888-494E-AF49-5BFD74E3F847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50" creationId="{7C096D60-D2EB-447B-B37B-F78E888D4A54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51" creationId="{5886FB73-0E01-4389-A338-A380A247CA05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52" creationId="{6FD6FB7D-7ED5-4AE6-BB47-DE175354337C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53" creationId="{F52ED50E-3310-4CDA-B75B-ACFF0D9DBD38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54" creationId="{94B20F2F-70F2-4767-BD4D-2C3D2BAA9DE2}"/>
          </ac:spMkLst>
        </pc:spChg>
        <pc:spChg chg="mod">
          <ac:chgData name="명주 차" userId="daa32f92eb66ebd7" providerId="LiveId" clId="{DE45C33E-85F3-4E43-9CA4-23A867B90876}" dt="2024-07-01T13:43:24.208" v="605" actId="207"/>
          <ac:spMkLst>
            <pc:docMk/>
            <pc:sldMk cId="3141115782" sldId="258"/>
            <ac:spMk id="55" creationId="{E69A67E2-1432-4E0C-AB06-960608240C2B}"/>
          </ac:spMkLst>
        </pc:spChg>
        <pc:spChg chg="del">
          <ac:chgData name="명주 차" userId="daa32f92eb66ebd7" providerId="LiveId" clId="{DE45C33E-85F3-4E43-9CA4-23A867B90876}" dt="2024-07-01T14:12:43.035" v="972" actId="478"/>
          <ac:spMkLst>
            <pc:docMk/>
            <pc:sldMk cId="3141115782" sldId="258"/>
            <ac:spMk id="56" creationId="{1927DF10-E2F7-4F80-8768-F26985AC5B96}"/>
          </ac:spMkLst>
        </pc:spChg>
        <pc:spChg chg="del">
          <ac:chgData name="명주 차" userId="daa32f92eb66ebd7" providerId="LiveId" clId="{DE45C33E-85F3-4E43-9CA4-23A867B90876}" dt="2024-07-01T14:20:18.708" v="1035" actId="478"/>
          <ac:spMkLst>
            <pc:docMk/>
            <pc:sldMk cId="3141115782" sldId="258"/>
            <ac:spMk id="57" creationId="{2750E6E5-A317-443E-9DA0-987FD0DFB297}"/>
          </ac:spMkLst>
        </pc:spChg>
        <pc:spChg chg="del">
          <ac:chgData name="명주 차" userId="daa32f92eb66ebd7" providerId="LiveId" clId="{DE45C33E-85F3-4E43-9CA4-23A867B90876}" dt="2024-07-01T14:12:38.957" v="971" actId="478"/>
          <ac:spMkLst>
            <pc:docMk/>
            <pc:sldMk cId="3141115782" sldId="258"/>
            <ac:spMk id="58" creationId="{69330F18-48E8-4F01-AF7F-99659459D42C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0" creationId="{D2B144E0-8573-4BBC-B742-5A4596C14E70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1" creationId="{2643DFD5-AEA5-49D7-BB3F-013D8BAEDD81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2" creationId="{09B35A68-BAF2-4438-9AD3-C9734228925C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3" creationId="{D59A4B7B-5AB3-41FD-A82C-FC58FDC7F51F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4" creationId="{1611251A-C9DE-43F0-A269-E184208C4425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5" creationId="{18B52947-6F25-4754-B800-44696998C3EC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6" creationId="{007AE8F6-E040-49AC-86BA-6476EE39B723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7" creationId="{09FF7060-5EBB-4B09-BDCA-3E95F57F2E33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8" creationId="{B616E253-2956-422C-8D5D-1B648C8436C5}"/>
          </ac:spMkLst>
        </pc:spChg>
        <pc:spChg chg="mod">
          <ac:chgData name="명주 차" userId="daa32f92eb66ebd7" providerId="LiveId" clId="{DE45C33E-85F3-4E43-9CA4-23A867B90876}" dt="2024-07-01T13:38:03.248" v="600" actId="207"/>
          <ac:spMkLst>
            <pc:docMk/>
            <pc:sldMk cId="3141115782" sldId="258"/>
            <ac:spMk id="69" creationId="{3A1A68B9-1AA8-4298-8A7C-768F4C3FD9D6}"/>
          </ac:spMkLst>
        </pc:spChg>
        <pc:spChg chg="del mod">
          <ac:chgData name="명주 차" userId="daa32f92eb66ebd7" providerId="LiveId" clId="{DE45C33E-85F3-4E43-9CA4-23A867B90876}" dt="2024-07-01T13:41:18.538" v="604" actId="478"/>
          <ac:spMkLst>
            <pc:docMk/>
            <pc:sldMk cId="3141115782" sldId="258"/>
            <ac:spMk id="70" creationId="{47A1BFB7-537D-48BB-8CFE-1A7AAC890185}"/>
          </ac:spMkLst>
        </pc:spChg>
        <pc:spChg chg="mod">
          <ac:chgData name="명주 차" userId="daa32f92eb66ebd7" providerId="LiveId" clId="{DE45C33E-85F3-4E43-9CA4-23A867B90876}" dt="2024-07-02T11:06:38.748" v="8878" actId="207"/>
          <ac:spMkLst>
            <pc:docMk/>
            <pc:sldMk cId="3141115782" sldId="258"/>
            <ac:spMk id="71" creationId="{E5A8D1F9-FE3D-4E53-9638-38D62AE1F339}"/>
          </ac:spMkLst>
        </pc:spChg>
        <pc:spChg chg="del mod">
          <ac:chgData name="명주 차" userId="daa32f92eb66ebd7" providerId="LiveId" clId="{DE45C33E-85F3-4E43-9CA4-23A867B90876}" dt="2024-07-01T14:12:13.804" v="968" actId="478"/>
          <ac:spMkLst>
            <pc:docMk/>
            <pc:sldMk cId="3141115782" sldId="258"/>
            <ac:spMk id="72" creationId="{15172D0E-FB25-4A9D-A33A-0C60561B1850}"/>
          </ac:spMkLst>
        </pc:spChg>
        <pc:spChg chg="add mod">
          <ac:chgData name="명주 차" userId="daa32f92eb66ebd7" providerId="LiveId" clId="{DE45C33E-85F3-4E43-9CA4-23A867B90876}" dt="2024-07-01T14:22:57.079" v="1169" actId="1076"/>
          <ac:spMkLst>
            <pc:docMk/>
            <pc:sldMk cId="3141115782" sldId="258"/>
            <ac:spMk id="88" creationId="{3073185E-96F9-3915-8FBD-2362F451D435}"/>
          </ac:spMkLst>
        </pc:spChg>
        <pc:spChg chg="add mod">
          <ac:chgData name="명주 차" userId="daa32f92eb66ebd7" providerId="LiveId" clId="{DE45C33E-85F3-4E43-9CA4-23A867B90876}" dt="2024-07-02T11:06:41.766" v="8879" actId="207"/>
          <ac:spMkLst>
            <pc:docMk/>
            <pc:sldMk cId="3141115782" sldId="258"/>
            <ac:spMk id="89" creationId="{7F263499-91C6-0921-32A9-01B9DF539476}"/>
          </ac:spMkLst>
        </pc:spChg>
        <pc:spChg chg="add mod">
          <ac:chgData name="명주 차" userId="daa32f92eb66ebd7" providerId="LiveId" clId="{DE45C33E-85F3-4E43-9CA4-23A867B90876}" dt="2024-07-01T14:23:13.915" v="1170"/>
          <ac:spMkLst>
            <pc:docMk/>
            <pc:sldMk cId="3141115782" sldId="258"/>
            <ac:spMk id="91" creationId="{F0C019A1-DC2B-479B-DE0E-D7F60F571258}"/>
          </ac:spMkLst>
        </pc:spChg>
        <pc:spChg chg="add del mod ord">
          <ac:chgData name="명주 차" userId="daa32f92eb66ebd7" providerId="LiveId" clId="{DE45C33E-85F3-4E43-9CA4-23A867B90876}" dt="2024-07-01T14:28:34.008" v="1185" actId="478"/>
          <ac:spMkLst>
            <pc:docMk/>
            <pc:sldMk cId="3141115782" sldId="258"/>
            <ac:spMk id="92" creationId="{719CE1C7-B7A5-BFE4-BACE-C4CB869AC781}"/>
          </ac:spMkLst>
        </pc:spChg>
        <pc:spChg chg="add mod">
          <ac:chgData name="명주 차" userId="daa32f92eb66ebd7" providerId="LiveId" clId="{DE45C33E-85F3-4E43-9CA4-23A867B90876}" dt="2024-07-01T14:30:38.533" v="1186"/>
          <ac:spMkLst>
            <pc:docMk/>
            <pc:sldMk cId="3141115782" sldId="258"/>
            <ac:spMk id="94" creationId="{F7A353FF-5BD4-0ACD-93C0-6B0677A7E22D}"/>
          </ac:spMkLst>
        </pc:spChg>
        <pc:spChg chg="add mod">
          <ac:chgData name="명주 차" userId="daa32f92eb66ebd7" providerId="LiveId" clId="{DE45C33E-85F3-4E43-9CA4-23A867B90876}" dt="2024-07-01T14:30:41.285" v="1187"/>
          <ac:spMkLst>
            <pc:docMk/>
            <pc:sldMk cId="3141115782" sldId="258"/>
            <ac:spMk id="96" creationId="{D3C3878A-A86E-60D2-FEAE-5C58C6E7EDED}"/>
          </ac:spMkLst>
        </pc:spChg>
        <pc:grpChg chg="del mod">
          <ac:chgData name="명주 차" userId="daa32f92eb66ebd7" providerId="LiveId" clId="{DE45C33E-85F3-4E43-9CA4-23A867B90876}" dt="2024-07-01T14:12:35.335" v="970" actId="478"/>
          <ac:grpSpMkLst>
            <pc:docMk/>
            <pc:sldMk cId="3141115782" sldId="258"/>
            <ac:grpSpMk id="45" creationId="{16767974-0BDF-4222-AC21-161586211ADF}"/>
          </ac:grpSpMkLst>
        </pc:grpChg>
        <pc:grpChg chg="del mod">
          <ac:chgData name="명주 차" userId="daa32f92eb66ebd7" providerId="LiveId" clId="{DE45C33E-85F3-4E43-9CA4-23A867B90876}" dt="2024-07-01T13:41:15.986" v="603" actId="478"/>
          <ac:grpSpMkLst>
            <pc:docMk/>
            <pc:sldMk cId="3141115782" sldId="258"/>
            <ac:grpSpMk id="59" creationId="{F0EF9A38-62DD-453A-9E1B-4BE10CE5478A}"/>
          </ac:grpSpMkLst>
        </pc:grpChg>
        <pc:picChg chg="add mod">
          <ac:chgData name="명주 차" userId="daa32f92eb66ebd7" providerId="LiveId" clId="{DE45C33E-85F3-4E43-9CA4-23A867B90876}" dt="2024-07-02T13:26:41.298" v="9582"/>
          <ac:picMkLst>
            <pc:docMk/>
            <pc:sldMk cId="3141115782" sldId="258"/>
            <ac:picMk id="12" creationId="{5E04BE3D-2E7D-8801-052F-D51C8FF4DC81}"/>
          </ac:picMkLst>
        </pc:picChg>
        <pc:picChg chg="add mod">
          <ac:chgData name="명주 차" userId="daa32f92eb66ebd7" providerId="LiveId" clId="{DE45C33E-85F3-4E43-9CA4-23A867B90876}" dt="2024-07-01T14:26:19.304" v="1181"/>
          <ac:picMkLst>
            <pc:docMk/>
            <pc:sldMk cId="3141115782" sldId="258"/>
            <ac:picMk id="17" creationId="{5053621D-66D7-A318-72C4-FF7E7785CF09}"/>
          </ac:picMkLst>
        </pc:picChg>
        <pc:picChg chg="add mod">
          <ac:chgData name="명주 차" userId="daa32f92eb66ebd7" providerId="LiveId" clId="{DE45C33E-85F3-4E43-9CA4-23A867B90876}" dt="2024-07-01T14:11:38.802" v="965" actId="1076"/>
          <ac:picMkLst>
            <pc:docMk/>
            <pc:sldMk cId="3141115782" sldId="258"/>
            <ac:picMk id="22" creationId="{29F1E3FC-E253-2D12-3228-3303E9DF0268}"/>
          </ac:picMkLst>
        </pc:picChg>
        <pc:picChg chg="add mod">
          <ac:chgData name="명주 차" userId="daa32f92eb66ebd7" providerId="LiveId" clId="{DE45C33E-85F3-4E43-9CA4-23A867B90876}" dt="2024-07-01T14:11:38.802" v="965" actId="1076"/>
          <ac:picMkLst>
            <pc:docMk/>
            <pc:sldMk cId="3141115782" sldId="258"/>
            <ac:picMk id="27" creationId="{EA4411C5-E8AB-6D94-3F23-148A904C3050}"/>
          </ac:picMkLst>
        </pc:picChg>
        <pc:picChg chg="add mod">
          <ac:chgData name="명주 차" userId="daa32f92eb66ebd7" providerId="LiveId" clId="{DE45C33E-85F3-4E43-9CA4-23A867B90876}" dt="2024-07-01T14:11:38.802" v="965" actId="1076"/>
          <ac:picMkLst>
            <pc:docMk/>
            <pc:sldMk cId="3141115782" sldId="258"/>
            <ac:picMk id="40" creationId="{0AE5A0D2-44A7-FC74-2E86-4F4E97BEF86A}"/>
          </ac:picMkLst>
        </pc:picChg>
        <pc:cxnChg chg="add mod">
          <ac:chgData name="명주 차" userId="daa32f92eb66ebd7" providerId="LiveId" clId="{DE45C33E-85F3-4E43-9CA4-23A867B90876}" dt="2024-07-01T14:11:38.802" v="965" actId="1076"/>
          <ac:cxnSpMkLst>
            <pc:docMk/>
            <pc:sldMk cId="3141115782" sldId="258"/>
            <ac:cxnSpMk id="14" creationId="{92A29837-520E-D92A-4985-3B55F53A2B06}"/>
          </ac:cxnSpMkLst>
        </pc:cxnChg>
        <pc:cxnChg chg="add mod">
          <ac:chgData name="명주 차" userId="daa32f92eb66ebd7" providerId="LiveId" clId="{DE45C33E-85F3-4E43-9CA4-23A867B90876}" dt="2024-07-01T14:11:38.802" v="965" actId="1076"/>
          <ac:cxnSpMkLst>
            <pc:docMk/>
            <pc:sldMk cId="3141115782" sldId="258"/>
            <ac:cxnSpMk id="19" creationId="{6F6C67E3-4E9E-0E7C-63D9-D38526463317}"/>
          </ac:cxnSpMkLst>
        </pc:cxnChg>
        <pc:cxnChg chg="add mod">
          <ac:chgData name="명주 차" userId="daa32f92eb66ebd7" providerId="LiveId" clId="{DE45C33E-85F3-4E43-9CA4-23A867B90876}" dt="2024-07-01T14:11:38.802" v="965" actId="1076"/>
          <ac:cxnSpMkLst>
            <pc:docMk/>
            <pc:sldMk cId="3141115782" sldId="258"/>
            <ac:cxnSpMk id="24" creationId="{250943D0-9C39-C38D-E2A6-550E431F8589}"/>
          </ac:cxnSpMkLst>
        </pc:cxnChg>
        <pc:cxnChg chg="add mod">
          <ac:chgData name="명주 차" userId="daa32f92eb66ebd7" providerId="LiveId" clId="{DE45C33E-85F3-4E43-9CA4-23A867B90876}" dt="2024-07-01T14:11:38.802" v="965" actId="1076"/>
          <ac:cxnSpMkLst>
            <pc:docMk/>
            <pc:sldMk cId="3141115782" sldId="258"/>
            <ac:cxnSpMk id="29" creationId="{52CC5BF0-AB05-68F9-EA47-8380C2895C04}"/>
          </ac:cxnSpMkLst>
        </pc:cxnChg>
        <pc:cxnChg chg="add mod">
          <ac:chgData name="명주 차" userId="daa32f92eb66ebd7" providerId="LiveId" clId="{DE45C33E-85F3-4E43-9CA4-23A867B90876}" dt="2024-07-01T14:11:38.802" v="965" actId="1076"/>
          <ac:cxnSpMkLst>
            <pc:docMk/>
            <pc:sldMk cId="3141115782" sldId="258"/>
            <ac:cxnSpMk id="33" creationId="{1359A432-E5DD-DB3D-EB26-61E016FBD6B0}"/>
          </ac:cxnSpMkLst>
        </pc:cxnChg>
        <pc:cxnChg chg="add mod">
          <ac:chgData name="명주 차" userId="daa32f92eb66ebd7" providerId="LiveId" clId="{DE45C33E-85F3-4E43-9CA4-23A867B90876}" dt="2024-07-01T14:11:38.802" v="965" actId="1076"/>
          <ac:cxnSpMkLst>
            <pc:docMk/>
            <pc:sldMk cId="3141115782" sldId="258"/>
            <ac:cxnSpMk id="35" creationId="{658F70C5-544F-8707-72F9-EF430458F342}"/>
          </ac:cxnSpMkLst>
        </pc:cxnChg>
        <pc:cxnChg chg="add mod">
          <ac:chgData name="명주 차" userId="daa32f92eb66ebd7" providerId="LiveId" clId="{DE45C33E-85F3-4E43-9CA4-23A867B90876}" dt="2024-07-01T14:11:38.802" v="965" actId="1076"/>
          <ac:cxnSpMkLst>
            <pc:docMk/>
            <pc:sldMk cId="3141115782" sldId="258"/>
            <ac:cxnSpMk id="41" creationId="{F16DA39F-A87B-AF3C-766F-351FFBCCBEC6}"/>
          </ac:cxnSpMkLst>
        </pc:cxnChg>
        <pc:cxnChg chg="add mod">
          <ac:chgData name="명주 차" userId="daa32f92eb66ebd7" providerId="LiveId" clId="{DE45C33E-85F3-4E43-9CA4-23A867B90876}" dt="2024-07-01T14:11:38.802" v="965" actId="1076"/>
          <ac:cxnSpMkLst>
            <pc:docMk/>
            <pc:sldMk cId="3141115782" sldId="258"/>
            <ac:cxnSpMk id="42" creationId="{93C45EAA-6D99-0E62-4E09-A500A1F803C1}"/>
          </ac:cxnSpMkLst>
        </pc:cxnChg>
        <pc:cxnChg chg="add mod">
          <ac:chgData name="명주 차" userId="daa32f92eb66ebd7" providerId="LiveId" clId="{DE45C33E-85F3-4E43-9CA4-23A867B90876}" dt="2024-07-01T14:11:38.802" v="965" actId="1076"/>
          <ac:cxnSpMkLst>
            <pc:docMk/>
            <pc:sldMk cId="3141115782" sldId="258"/>
            <ac:cxnSpMk id="43" creationId="{94A8AFAA-6B79-FE47-2AAF-9050D4590E30}"/>
          </ac:cxnSpMkLst>
        </pc:cxnChg>
        <pc:cxnChg chg="add mod">
          <ac:chgData name="명주 차" userId="daa32f92eb66ebd7" providerId="LiveId" clId="{DE45C33E-85F3-4E43-9CA4-23A867B90876}" dt="2024-07-01T14:22:57.079" v="1169" actId="1076"/>
          <ac:cxnSpMkLst>
            <pc:docMk/>
            <pc:sldMk cId="3141115782" sldId="258"/>
            <ac:cxnSpMk id="78" creationId="{26841786-05B7-6FFA-B01B-E835A0188494}"/>
          </ac:cxnSpMkLst>
        </pc:cxnChg>
        <pc:cxnChg chg="add mod">
          <ac:chgData name="명주 차" userId="daa32f92eb66ebd7" providerId="LiveId" clId="{DE45C33E-85F3-4E43-9CA4-23A867B90876}" dt="2024-07-01T14:22:57.079" v="1169" actId="1076"/>
          <ac:cxnSpMkLst>
            <pc:docMk/>
            <pc:sldMk cId="3141115782" sldId="258"/>
            <ac:cxnSpMk id="80" creationId="{5F46BFDB-C8B7-B53E-00C3-C7235C37BB49}"/>
          </ac:cxnSpMkLst>
        </pc:cxnChg>
        <pc:cxnChg chg="add mod">
          <ac:chgData name="명주 차" userId="daa32f92eb66ebd7" providerId="LiveId" clId="{DE45C33E-85F3-4E43-9CA4-23A867B90876}" dt="2024-07-01T14:22:57.079" v="1169" actId="1076"/>
          <ac:cxnSpMkLst>
            <pc:docMk/>
            <pc:sldMk cId="3141115782" sldId="258"/>
            <ac:cxnSpMk id="81" creationId="{AC82FB1D-A4FF-E07B-B905-04B76C4EC47F}"/>
          </ac:cxnSpMkLst>
        </pc:cxnChg>
        <pc:cxnChg chg="add mod">
          <ac:chgData name="명주 차" userId="daa32f92eb66ebd7" providerId="LiveId" clId="{DE45C33E-85F3-4E43-9CA4-23A867B90876}" dt="2024-07-01T14:23:13.915" v="1170"/>
          <ac:cxnSpMkLst>
            <pc:docMk/>
            <pc:sldMk cId="3141115782" sldId="258"/>
            <ac:cxnSpMk id="90" creationId="{447614A0-7E21-BE05-2E0C-EAC4CC3E33DE}"/>
          </ac:cxnSpMkLst>
        </pc:cxnChg>
        <pc:cxnChg chg="add mod">
          <ac:chgData name="명주 차" userId="daa32f92eb66ebd7" providerId="LiveId" clId="{DE45C33E-85F3-4E43-9CA4-23A867B90876}" dt="2024-07-01T14:30:38.533" v="1186"/>
          <ac:cxnSpMkLst>
            <pc:docMk/>
            <pc:sldMk cId="3141115782" sldId="258"/>
            <ac:cxnSpMk id="93" creationId="{A421F8BB-CA90-9AAB-B40D-DD8487DEB825}"/>
          </ac:cxnSpMkLst>
        </pc:cxnChg>
        <pc:cxnChg chg="add mod">
          <ac:chgData name="명주 차" userId="daa32f92eb66ebd7" providerId="LiveId" clId="{DE45C33E-85F3-4E43-9CA4-23A867B90876}" dt="2024-07-01T14:30:41.285" v="1187"/>
          <ac:cxnSpMkLst>
            <pc:docMk/>
            <pc:sldMk cId="3141115782" sldId="258"/>
            <ac:cxnSpMk id="95" creationId="{9BEF63A5-0D2B-1EA4-522D-6846610910D0}"/>
          </ac:cxnSpMkLst>
        </pc:cxnChg>
      </pc:sldChg>
      <pc:sldChg chg="del">
        <pc:chgData name="명주 차" userId="daa32f92eb66ebd7" providerId="LiveId" clId="{DE45C33E-85F3-4E43-9CA4-23A867B90876}" dt="2024-07-01T18:09:09.428" v="2430" actId="47"/>
        <pc:sldMkLst>
          <pc:docMk/>
          <pc:sldMk cId="230045567" sldId="259"/>
        </pc:sldMkLst>
      </pc:sldChg>
      <pc:sldChg chg="del">
        <pc:chgData name="명주 차" userId="daa32f92eb66ebd7" providerId="LiveId" clId="{DE45C33E-85F3-4E43-9CA4-23A867B90876}" dt="2024-07-01T18:09:10.560" v="2431" actId="47"/>
        <pc:sldMkLst>
          <pc:docMk/>
          <pc:sldMk cId="396511851" sldId="260"/>
        </pc:sldMkLst>
      </pc:sldChg>
      <pc:sldChg chg="del">
        <pc:chgData name="명주 차" userId="daa32f92eb66ebd7" providerId="LiveId" clId="{DE45C33E-85F3-4E43-9CA4-23A867B90876}" dt="2024-07-01T18:09:11.601" v="2432" actId="47"/>
        <pc:sldMkLst>
          <pc:docMk/>
          <pc:sldMk cId="430036679" sldId="261"/>
        </pc:sldMkLst>
      </pc:sldChg>
      <pc:sldChg chg="del">
        <pc:chgData name="명주 차" userId="daa32f92eb66ebd7" providerId="LiveId" clId="{DE45C33E-85F3-4E43-9CA4-23A867B90876}" dt="2024-07-01T18:09:12.571" v="2433" actId="47"/>
        <pc:sldMkLst>
          <pc:docMk/>
          <pc:sldMk cId="2624227117" sldId="262"/>
        </pc:sldMkLst>
      </pc:sldChg>
      <pc:sldChg chg="del">
        <pc:chgData name="명주 차" userId="daa32f92eb66ebd7" providerId="LiveId" clId="{DE45C33E-85F3-4E43-9CA4-23A867B90876}" dt="2024-07-02T01:30:57.631" v="4023" actId="47"/>
        <pc:sldMkLst>
          <pc:docMk/>
          <pc:sldMk cId="3378504036" sldId="263"/>
        </pc:sldMkLst>
      </pc:sldChg>
      <pc:sldChg chg="del">
        <pc:chgData name="명주 차" userId="daa32f92eb66ebd7" providerId="LiveId" clId="{DE45C33E-85F3-4E43-9CA4-23A867B90876}" dt="2024-07-01T18:11:27.778" v="2462" actId="47"/>
        <pc:sldMkLst>
          <pc:docMk/>
          <pc:sldMk cId="2698254927" sldId="264"/>
        </pc:sldMkLst>
      </pc:sldChg>
      <pc:sldChg chg="addSp delSp modSp add mod setBg">
        <pc:chgData name="명주 차" userId="daa32f92eb66ebd7" providerId="LiveId" clId="{DE45C33E-85F3-4E43-9CA4-23A867B90876}" dt="2024-07-02T10:15:50.698" v="8112" actId="1076"/>
        <pc:sldMkLst>
          <pc:docMk/>
          <pc:sldMk cId="1845715464" sldId="265"/>
        </pc:sldMkLst>
        <pc:spChg chg="mod">
          <ac:chgData name="명주 차" userId="daa32f92eb66ebd7" providerId="LiveId" clId="{DE45C33E-85F3-4E43-9CA4-23A867B90876}" dt="2024-07-02T05:51:32.839" v="5283" actId="20577"/>
          <ac:spMkLst>
            <pc:docMk/>
            <pc:sldMk cId="1845715464" sldId="265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2:18.015" v="7840" actId="14100"/>
          <ac:spMkLst>
            <pc:docMk/>
            <pc:sldMk cId="1845715464" sldId="265"/>
            <ac:spMk id="3" creationId="{49C73472-29C2-27AC-9138-CEE3A2CC5A93}"/>
          </ac:spMkLst>
        </pc:spChg>
        <pc:spChg chg="del">
          <ac:chgData name="명주 차" userId="daa32f92eb66ebd7" providerId="LiveId" clId="{DE45C33E-85F3-4E43-9CA4-23A867B90876}" dt="2024-07-01T14:42:38.664" v="1481" actId="478"/>
          <ac:spMkLst>
            <pc:docMk/>
            <pc:sldMk cId="1845715464" sldId="265"/>
            <ac:spMk id="3" creationId="{965700F1-29D3-C9FA-D8AB-AD3A59B59941}"/>
          </ac:spMkLst>
        </pc:spChg>
        <pc:spChg chg="del">
          <ac:chgData name="명주 차" userId="daa32f92eb66ebd7" providerId="LiveId" clId="{DE45C33E-85F3-4E43-9CA4-23A867B90876}" dt="2024-07-01T14:42:38.664" v="1481" actId="478"/>
          <ac:spMkLst>
            <pc:docMk/>
            <pc:sldMk cId="1845715464" sldId="265"/>
            <ac:spMk id="4" creationId="{3DC9C53B-319B-E578-9959-BFD130AD6113}"/>
          </ac:spMkLst>
        </pc:spChg>
        <pc:spChg chg="add mod">
          <ac:chgData name="명주 차" userId="daa32f92eb66ebd7" providerId="LiveId" clId="{DE45C33E-85F3-4E43-9CA4-23A867B90876}" dt="2024-07-02T07:52:04.524" v="7838" actId="1036"/>
          <ac:spMkLst>
            <pc:docMk/>
            <pc:sldMk cId="1845715464" sldId="265"/>
            <ac:spMk id="4" creationId="{A8379D97-31DC-DBB0-C7FC-EA7C7E682A4D}"/>
          </ac:spMkLst>
        </pc:spChg>
        <pc:spChg chg="add mod">
          <ac:chgData name="명주 차" userId="daa32f92eb66ebd7" providerId="LiveId" clId="{DE45C33E-85F3-4E43-9CA4-23A867B90876}" dt="2024-07-02T07:52:31.215" v="7847" actId="1037"/>
          <ac:spMkLst>
            <pc:docMk/>
            <pc:sldMk cId="1845715464" sldId="265"/>
            <ac:spMk id="5" creationId="{8FBBB54E-3199-0E28-AFB7-DDDA71E2DA58}"/>
          </ac:spMkLst>
        </pc:spChg>
        <pc:spChg chg="del">
          <ac:chgData name="명주 차" userId="daa32f92eb66ebd7" providerId="LiveId" clId="{DE45C33E-85F3-4E43-9CA4-23A867B90876}" dt="2024-07-01T14:42:38.664" v="1481" actId="478"/>
          <ac:spMkLst>
            <pc:docMk/>
            <pc:sldMk cId="1845715464" sldId="265"/>
            <ac:spMk id="5" creationId="{D138FE87-F7C7-DC25-2FFA-4BDF4380B810}"/>
          </ac:spMkLst>
        </pc:spChg>
        <pc:spChg chg="del">
          <ac:chgData name="명주 차" userId="daa32f92eb66ebd7" providerId="LiveId" clId="{DE45C33E-85F3-4E43-9CA4-23A867B90876}" dt="2024-07-01T14:42:38.664" v="1481" actId="478"/>
          <ac:spMkLst>
            <pc:docMk/>
            <pc:sldMk cId="1845715464" sldId="265"/>
            <ac:spMk id="6" creationId="{2F3C6991-4917-4A9B-29C7-52630F2D4A7C}"/>
          </ac:spMkLst>
        </pc:spChg>
        <pc:spChg chg="add mod">
          <ac:chgData name="명주 차" userId="daa32f92eb66ebd7" providerId="LiveId" clId="{DE45C33E-85F3-4E43-9CA4-23A867B90876}" dt="2024-07-02T07:52:31.215" v="7847" actId="1037"/>
          <ac:spMkLst>
            <pc:docMk/>
            <pc:sldMk cId="1845715464" sldId="265"/>
            <ac:spMk id="6" creationId="{567F95C4-4DA4-8414-7691-9F0B383784A8}"/>
          </ac:spMkLst>
        </pc:spChg>
        <pc:spChg chg="add mod">
          <ac:chgData name="명주 차" userId="daa32f92eb66ebd7" providerId="LiveId" clId="{DE45C33E-85F3-4E43-9CA4-23A867B90876}" dt="2024-07-02T07:52:31.215" v="7847" actId="1037"/>
          <ac:spMkLst>
            <pc:docMk/>
            <pc:sldMk cId="1845715464" sldId="265"/>
            <ac:spMk id="7" creationId="{8E2B9D11-1B1B-3638-1846-579BD069BB88}"/>
          </ac:spMkLst>
        </pc:spChg>
        <pc:spChg chg="del">
          <ac:chgData name="명주 차" userId="daa32f92eb66ebd7" providerId="LiveId" clId="{DE45C33E-85F3-4E43-9CA4-23A867B90876}" dt="2024-07-01T14:42:38.664" v="1481" actId="478"/>
          <ac:spMkLst>
            <pc:docMk/>
            <pc:sldMk cId="1845715464" sldId="265"/>
            <ac:spMk id="7" creationId="{D338CB48-2645-42F5-F93F-53E774E41F60}"/>
          </ac:spMkLst>
        </pc:spChg>
        <pc:spChg chg="del">
          <ac:chgData name="명주 차" userId="daa32f92eb66ebd7" providerId="LiveId" clId="{DE45C33E-85F3-4E43-9CA4-23A867B90876}" dt="2024-07-01T14:42:38.664" v="1481" actId="478"/>
          <ac:spMkLst>
            <pc:docMk/>
            <pc:sldMk cId="1845715464" sldId="265"/>
            <ac:spMk id="8" creationId="{63EC125A-A112-A556-318B-D9313F9B42A5}"/>
          </ac:spMkLst>
        </pc:spChg>
        <pc:spChg chg="add mod">
          <ac:chgData name="명주 차" userId="daa32f92eb66ebd7" providerId="LiveId" clId="{DE45C33E-85F3-4E43-9CA4-23A867B90876}" dt="2024-07-02T07:52:36.248" v="7848" actId="1076"/>
          <ac:spMkLst>
            <pc:docMk/>
            <pc:sldMk cId="1845715464" sldId="265"/>
            <ac:spMk id="8" creationId="{EF7956BD-076B-47F3-6BFF-1F2F4D4C4FAB}"/>
          </ac:spMkLst>
        </pc:spChg>
        <pc:spChg chg="add mod">
          <ac:chgData name="명주 차" userId="daa32f92eb66ebd7" providerId="LiveId" clId="{DE45C33E-85F3-4E43-9CA4-23A867B90876}" dt="2024-07-02T07:52:58.894" v="7852"/>
          <ac:spMkLst>
            <pc:docMk/>
            <pc:sldMk cId="1845715464" sldId="265"/>
            <ac:spMk id="9" creationId="{1A2306FB-2319-62FE-6B3F-F2523ADA4773}"/>
          </ac:spMkLst>
        </pc:spChg>
        <pc:spChg chg="del">
          <ac:chgData name="명주 차" userId="daa32f92eb66ebd7" providerId="LiveId" clId="{DE45C33E-85F3-4E43-9CA4-23A867B90876}" dt="2024-07-01T14:42:38.664" v="1481" actId="478"/>
          <ac:spMkLst>
            <pc:docMk/>
            <pc:sldMk cId="1845715464" sldId="265"/>
            <ac:spMk id="9" creationId="{46AD5000-F1A8-F32F-C6F0-C9CBD68AB1F0}"/>
          </ac:spMkLst>
        </pc:spChg>
        <pc:spChg chg="del">
          <ac:chgData name="명주 차" userId="daa32f92eb66ebd7" providerId="LiveId" clId="{DE45C33E-85F3-4E43-9CA4-23A867B90876}" dt="2024-07-01T14:42:38.664" v="1481" actId="478"/>
          <ac:spMkLst>
            <pc:docMk/>
            <pc:sldMk cId="1845715464" sldId="265"/>
            <ac:spMk id="10" creationId="{656FE4AA-8C49-0976-488E-215204140DB2}"/>
          </ac:spMkLst>
        </pc:spChg>
        <pc:spChg chg="add mod">
          <ac:chgData name="명주 차" userId="daa32f92eb66ebd7" providerId="LiveId" clId="{DE45C33E-85F3-4E43-9CA4-23A867B90876}" dt="2024-07-02T07:52:58.894" v="7852"/>
          <ac:spMkLst>
            <pc:docMk/>
            <pc:sldMk cId="1845715464" sldId="265"/>
            <ac:spMk id="11" creationId="{6C4951DC-51C1-0C87-4FBE-350B22DFDB32}"/>
          </ac:spMkLst>
        </pc:spChg>
        <pc:spChg chg="add mod">
          <ac:chgData name="명주 차" userId="daa32f92eb66ebd7" providerId="LiveId" clId="{DE45C33E-85F3-4E43-9CA4-23A867B90876}" dt="2024-07-01T16:32:44.527" v="1854" actId="1076"/>
          <ac:spMkLst>
            <pc:docMk/>
            <pc:sldMk cId="1845715464" sldId="265"/>
            <ac:spMk id="12" creationId="{3BE2BB67-630C-B695-02CD-E7BBECECDF74}"/>
          </ac:spMkLst>
        </pc:spChg>
        <pc:spChg chg="add mod">
          <ac:chgData name="명주 차" userId="daa32f92eb66ebd7" providerId="LiveId" clId="{DE45C33E-85F3-4E43-9CA4-23A867B90876}" dt="2024-07-02T07:52:58.894" v="7852"/>
          <ac:spMkLst>
            <pc:docMk/>
            <pc:sldMk cId="1845715464" sldId="265"/>
            <ac:spMk id="13" creationId="{1C0B5692-80F7-FA92-DBC4-6AE52C059F85}"/>
          </ac:spMkLst>
        </pc:spChg>
        <pc:spChg chg="add del mod">
          <ac:chgData name="명주 차" userId="daa32f92eb66ebd7" providerId="LiveId" clId="{DE45C33E-85F3-4E43-9CA4-23A867B90876}" dt="2024-07-01T16:28:06.831" v="1783" actId="478"/>
          <ac:spMkLst>
            <pc:docMk/>
            <pc:sldMk cId="1845715464" sldId="265"/>
            <ac:spMk id="13" creationId="{B3DB70D9-6C9A-8C04-D594-C0F44CAD2175}"/>
          </ac:spMkLst>
        </pc:spChg>
        <pc:spChg chg="add mod">
          <ac:chgData name="명주 차" userId="daa32f92eb66ebd7" providerId="LiveId" clId="{DE45C33E-85F3-4E43-9CA4-23A867B90876}" dt="2024-07-01T16:32:50.570" v="1855" actId="1076"/>
          <ac:spMkLst>
            <pc:docMk/>
            <pc:sldMk cId="1845715464" sldId="265"/>
            <ac:spMk id="14" creationId="{671B7184-788E-0122-5FE5-144C991B3B8F}"/>
          </ac:spMkLst>
        </pc:spChg>
        <pc:spChg chg="add mod">
          <ac:chgData name="명주 차" userId="daa32f92eb66ebd7" providerId="LiveId" clId="{DE45C33E-85F3-4E43-9CA4-23A867B90876}" dt="2024-07-02T07:52:58.894" v="7852"/>
          <ac:spMkLst>
            <pc:docMk/>
            <pc:sldMk cId="1845715464" sldId="265"/>
            <ac:spMk id="15" creationId="{1ED350DC-A341-1412-3A72-618D30D4E944}"/>
          </ac:spMkLst>
        </pc:spChg>
        <pc:spChg chg="add del mod">
          <ac:chgData name="명주 차" userId="daa32f92eb66ebd7" providerId="LiveId" clId="{DE45C33E-85F3-4E43-9CA4-23A867B90876}" dt="2024-07-01T16:28:10.065" v="1785" actId="478"/>
          <ac:spMkLst>
            <pc:docMk/>
            <pc:sldMk cId="1845715464" sldId="265"/>
            <ac:spMk id="15" creationId="{6F3D4D5B-04E8-86EE-AFA5-BBC673304C06}"/>
          </ac:spMkLst>
        </pc:spChg>
        <pc:spChg chg="mod">
          <ac:chgData name="명주 차" userId="daa32f92eb66ebd7" providerId="LiveId" clId="{DE45C33E-85F3-4E43-9CA4-23A867B90876}" dt="2024-07-02T07:36:28.912" v="7496" actId="20577"/>
          <ac:spMkLst>
            <pc:docMk/>
            <pc:sldMk cId="1845715464" sldId="265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2:58.894" v="7852"/>
          <ac:spMkLst>
            <pc:docMk/>
            <pc:sldMk cId="1845715464" sldId="265"/>
            <ac:spMk id="17" creationId="{1F6AA89A-67C0-CECA-6481-FF567294BEFA}"/>
          </ac:spMkLst>
        </pc:spChg>
        <pc:spChg chg="add del mod">
          <ac:chgData name="명주 차" userId="daa32f92eb66ebd7" providerId="LiveId" clId="{DE45C33E-85F3-4E43-9CA4-23A867B90876}" dt="2024-07-01T15:39:06.511" v="1670" actId="478"/>
          <ac:spMkLst>
            <pc:docMk/>
            <pc:sldMk cId="1845715464" sldId="265"/>
            <ac:spMk id="17" creationId="{F30F4E21-8C3F-1E08-F5F6-AD3B69AB10AF}"/>
          </ac:spMkLst>
        </pc:spChg>
        <pc:spChg chg="add mod">
          <ac:chgData name="명주 차" userId="daa32f92eb66ebd7" providerId="LiveId" clId="{DE45C33E-85F3-4E43-9CA4-23A867B90876}" dt="2024-07-01T16:33:15.570" v="1859" actId="207"/>
          <ac:spMkLst>
            <pc:docMk/>
            <pc:sldMk cId="1845715464" sldId="265"/>
            <ac:spMk id="18" creationId="{3963CA66-B1C3-D8B5-B854-33AA8DA71446}"/>
          </ac:spMkLst>
        </pc:spChg>
        <pc:spChg chg="add mod">
          <ac:chgData name="명주 차" userId="daa32f92eb66ebd7" providerId="LiveId" clId="{DE45C33E-85F3-4E43-9CA4-23A867B90876}" dt="2024-07-02T07:52:58.894" v="7852"/>
          <ac:spMkLst>
            <pc:docMk/>
            <pc:sldMk cId="1845715464" sldId="265"/>
            <ac:spMk id="19" creationId="{3F8B0C36-241D-8D72-09AD-0943CFAA96F1}"/>
          </ac:spMkLst>
        </pc:spChg>
        <pc:spChg chg="add del mod">
          <ac:chgData name="명주 차" userId="daa32f92eb66ebd7" providerId="LiveId" clId="{DE45C33E-85F3-4E43-9CA4-23A867B90876}" dt="2024-07-01T16:31:59.255" v="1848" actId="478"/>
          <ac:spMkLst>
            <pc:docMk/>
            <pc:sldMk cId="1845715464" sldId="265"/>
            <ac:spMk id="19" creationId="{A9543874-2320-29D8-E998-130D58F02A21}"/>
          </ac:spMkLst>
        </pc:spChg>
        <pc:spChg chg="add mod">
          <ac:chgData name="명주 차" userId="daa32f92eb66ebd7" providerId="LiveId" clId="{DE45C33E-85F3-4E43-9CA4-23A867B90876}" dt="2024-07-01T14:34:08.937" v="1220" actId="688"/>
          <ac:spMkLst>
            <pc:docMk/>
            <pc:sldMk cId="1845715464" sldId="265"/>
            <ac:spMk id="25" creationId="{D9813BC7-E21E-48E8-4C18-25DFB9E4245D}"/>
          </ac:spMkLst>
        </pc:spChg>
        <pc:spChg chg="mod">
          <ac:chgData name="명주 차" userId="daa32f92eb66ebd7" providerId="LiveId" clId="{DE45C33E-85F3-4E43-9CA4-23A867B90876}" dt="2024-07-01T14:44:45.839" v="1487" actId="208"/>
          <ac:spMkLst>
            <pc:docMk/>
            <pc:sldMk cId="1845715464" sldId="265"/>
            <ac:spMk id="31" creationId="{A3AC9011-ECE2-D693-1494-E5C856D7738D}"/>
          </ac:spMkLst>
        </pc:spChg>
        <pc:spChg chg="add del mod">
          <ac:chgData name="명주 차" userId="daa32f92eb66ebd7" providerId="LiveId" clId="{DE45C33E-85F3-4E43-9CA4-23A867B90876}" dt="2024-07-01T16:27:53.549" v="1776" actId="478"/>
          <ac:spMkLst>
            <pc:docMk/>
            <pc:sldMk cId="1845715464" sldId="265"/>
            <ac:spMk id="38" creationId="{75CA3A0C-FB49-3070-FB5B-0F47E24E11E7}"/>
          </ac:spMkLst>
        </pc:spChg>
        <pc:spChg chg="mod">
          <ac:chgData name="명주 차" userId="daa32f92eb66ebd7" providerId="LiveId" clId="{DE45C33E-85F3-4E43-9CA4-23A867B90876}" dt="2024-07-01T14:39:31.955" v="1311"/>
          <ac:spMkLst>
            <pc:docMk/>
            <pc:sldMk cId="1845715464" sldId="265"/>
            <ac:spMk id="45" creationId="{7987E567-77FA-6F1A-F461-3B2BFF7515ED}"/>
          </ac:spMkLst>
        </pc:spChg>
        <pc:spChg chg="add del mod">
          <ac:chgData name="명주 차" userId="daa32f92eb66ebd7" providerId="LiveId" clId="{DE45C33E-85F3-4E43-9CA4-23A867B90876}" dt="2024-07-01T16:27:54.940" v="1777" actId="478"/>
          <ac:spMkLst>
            <pc:docMk/>
            <pc:sldMk cId="1845715464" sldId="265"/>
            <ac:spMk id="50" creationId="{ABE1EA73-7F9F-6F01-9AFE-E4D6A0B04564}"/>
          </ac:spMkLst>
        </pc:spChg>
        <pc:spChg chg="add mod">
          <ac:chgData name="명주 차" userId="daa32f92eb66ebd7" providerId="LiveId" clId="{DE45C33E-85F3-4E43-9CA4-23A867B90876}" dt="2024-07-01T16:32:44.527" v="1854" actId="1076"/>
          <ac:spMkLst>
            <pc:docMk/>
            <pc:sldMk cId="1845715464" sldId="265"/>
            <ac:spMk id="65" creationId="{162F0217-0A02-ECC2-3875-ADC97BD0D5C4}"/>
          </ac:spMkLst>
        </pc:spChg>
        <pc:spChg chg="add mod">
          <ac:chgData name="명주 차" userId="daa32f92eb66ebd7" providerId="LiveId" clId="{DE45C33E-85F3-4E43-9CA4-23A867B90876}" dt="2024-07-01T16:33:51.681" v="1861" actId="1076"/>
          <ac:spMkLst>
            <pc:docMk/>
            <pc:sldMk cId="1845715464" sldId="265"/>
            <ac:spMk id="68" creationId="{DD53FBEA-19AD-BFAD-C685-E78870F1710F}"/>
          </ac:spMkLst>
        </pc:spChg>
        <pc:spChg chg="add mod">
          <ac:chgData name="명주 차" userId="daa32f92eb66ebd7" providerId="LiveId" clId="{DE45C33E-85F3-4E43-9CA4-23A867B90876}" dt="2024-07-02T10:15:48.316" v="8111" actId="1076"/>
          <ac:spMkLst>
            <pc:docMk/>
            <pc:sldMk cId="1845715464" sldId="265"/>
            <ac:spMk id="69" creationId="{4DEA249E-74A7-DD60-2EE8-B4DEA86842EF}"/>
          </ac:spMkLst>
        </pc:spChg>
        <pc:spChg chg="del">
          <ac:chgData name="명주 차" userId="daa32f92eb66ebd7" providerId="LiveId" clId="{DE45C33E-85F3-4E43-9CA4-23A867B90876}" dt="2024-07-01T14:42:49.482" v="1483" actId="478"/>
          <ac:spMkLst>
            <pc:docMk/>
            <pc:sldMk cId="1845715464" sldId="265"/>
            <ac:spMk id="71" creationId="{E5A8D1F9-FE3D-4E53-9638-38D62AE1F339}"/>
          </ac:spMkLst>
        </pc:spChg>
        <pc:spChg chg="mod">
          <ac:chgData name="명주 차" userId="daa32f92eb66ebd7" providerId="LiveId" clId="{DE45C33E-85F3-4E43-9CA4-23A867B90876}" dt="2024-07-01T14:31:30.810" v="1191" actId="1076"/>
          <ac:spMkLst>
            <pc:docMk/>
            <pc:sldMk cId="1845715464" sldId="265"/>
            <ac:spMk id="73" creationId="{00000000-0000-0000-0000-000000000000}"/>
          </ac:spMkLst>
        </pc:spChg>
        <pc:spChg chg="add mod">
          <ac:chgData name="명주 차" userId="daa32f92eb66ebd7" providerId="LiveId" clId="{DE45C33E-85F3-4E43-9CA4-23A867B90876}" dt="2024-07-01T16:34:29.769" v="1885" actId="14100"/>
          <ac:spMkLst>
            <pc:docMk/>
            <pc:sldMk cId="1845715464" sldId="265"/>
            <ac:spMk id="76" creationId="{E2EE3112-128D-3BEE-A295-37E226ACEE35}"/>
          </ac:spMkLst>
        </pc:spChg>
        <pc:spChg chg="del">
          <ac:chgData name="명주 차" userId="daa32f92eb66ebd7" providerId="LiveId" clId="{DE45C33E-85F3-4E43-9CA4-23A867B90876}" dt="2024-07-01T14:42:38.664" v="1481" actId="478"/>
          <ac:spMkLst>
            <pc:docMk/>
            <pc:sldMk cId="1845715464" sldId="265"/>
            <ac:spMk id="88" creationId="{3073185E-96F9-3915-8FBD-2362F451D435}"/>
          </ac:spMkLst>
        </pc:spChg>
        <pc:spChg chg="del mod">
          <ac:chgData name="명주 차" userId="daa32f92eb66ebd7" providerId="LiveId" clId="{DE45C33E-85F3-4E43-9CA4-23A867B90876}" dt="2024-07-01T14:32:53.652" v="1205" actId="478"/>
          <ac:spMkLst>
            <pc:docMk/>
            <pc:sldMk cId="1845715464" sldId="265"/>
            <ac:spMk id="89" creationId="{7F263499-91C6-0921-32A9-01B9DF539476}"/>
          </ac:spMkLst>
        </pc:spChg>
        <pc:grpChg chg="add del mod">
          <ac:chgData name="명주 차" userId="daa32f92eb66ebd7" providerId="LiveId" clId="{DE45C33E-85F3-4E43-9CA4-23A867B90876}" dt="2024-07-01T15:27:10.702" v="1524" actId="478"/>
          <ac:grpSpMkLst>
            <pc:docMk/>
            <pc:sldMk cId="1845715464" sldId="265"/>
            <ac:grpSpMk id="28" creationId="{F1957D50-B7B4-6D94-807A-1F30353D782A}"/>
          </ac:grpSpMkLst>
        </pc:grpChg>
        <pc:grpChg chg="add mod">
          <ac:chgData name="명주 차" userId="daa32f92eb66ebd7" providerId="LiveId" clId="{DE45C33E-85F3-4E43-9CA4-23A867B90876}" dt="2024-07-01T14:39:31.955" v="1311"/>
          <ac:grpSpMkLst>
            <pc:docMk/>
            <pc:sldMk cId="1845715464" sldId="265"/>
            <ac:grpSpMk id="39" creationId="{983EC9E5-39FE-9E37-02B8-D6F67550D35B}"/>
          </ac:grpSpMkLst>
        </pc:grpChg>
        <pc:picChg chg="add del mod">
          <ac:chgData name="명주 차" userId="daa32f92eb66ebd7" providerId="LiveId" clId="{DE45C33E-85F3-4E43-9CA4-23A867B90876}" dt="2024-07-01T15:25:24.961" v="1512" actId="478"/>
          <ac:picMkLst>
            <pc:docMk/>
            <pc:sldMk cId="1845715464" sldId="265"/>
            <ac:picMk id="4" creationId="{0E16E9CF-70D7-729B-049B-F982F3A327E8}"/>
          </ac:picMkLst>
        </pc:picChg>
        <pc:picChg chg="add del mod">
          <ac:chgData name="명주 차" userId="daa32f92eb66ebd7" providerId="LiveId" clId="{DE45C33E-85F3-4E43-9CA4-23A867B90876}" dt="2024-07-01T15:26:20.242" v="1516" actId="478"/>
          <ac:picMkLst>
            <pc:docMk/>
            <pc:sldMk cId="1845715464" sldId="265"/>
            <ac:picMk id="6" creationId="{68124F8E-90F6-04B7-CC8C-F023E2175E58}"/>
          </ac:picMkLst>
        </pc:picChg>
        <pc:picChg chg="add del mod">
          <ac:chgData name="명주 차" userId="daa32f92eb66ebd7" providerId="LiveId" clId="{DE45C33E-85F3-4E43-9CA4-23A867B90876}" dt="2024-07-01T16:27:50.220" v="1775" actId="478"/>
          <ac:picMkLst>
            <pc:docMk/>
            <pc:sldMk cId="1845715464" sldId="265"/>
            <ac:picMk id="8" creationId="{FB48B270-196B-CD0B-47B1-9ADC927BE6B2}"/>
          </ac:picMkLst>
        </pc:picChg>
        <pc:picChg chg="add mod">
          <ac:chgData name="명주 차" userId="daa32f92eb66ebd7" providerId="LiveId" clId="{DE45C33E-85F3-4E43-9CA4-23A867B90876}" dt="2024-07-01T16:42:41.887" v="1912" actId="1582"/>
          <ac:picMkLst>
            <pc:docMk/>
            <pc:sldMk cId="1845715464" sldId="265"/>
            <ac:picMk id="10" creationId="{31787137-25A3-82CA-A795-487B9E39CCE2}"/>
          </ac:picMkLst>
        </pc:picChg>
        <pc:picChg chg="del">
          <ac:chgData name="명주 차" userId="daa32f92eb66ebd7" providerId="LiveId" clId="{DE45C33E-85F3-4E43-9CA4-23A867B90876}" dt="2024-07-01T14:31:34.892" v="1192" actId="478"/>
          <ac:picMkLst>
            <pc:docMk/>
            <pc:sldMk cId="1845715464" sldId="265"/>
            <ac:picMk id="12" creationId="{5E04BE3D-2E7D-8801-052F-D51C8FF4DC81}"/>
          </ac:picMkLst>
        </pc:picChg>
        <pc:picChg chg="del">
          <ac:chgData name="명주 차" userId="daa32f92eb66ebd7" providerId="LiveId" clId="{DE45C33E-85F3-4E43-9CA4-23A867B90876}" dt="2024-07-01T14:31:34.892" v="1192" actId="478"/>
          <ac:picMkLst>
            <pc:docMk/>
            <pc:sldMk cId="1845715464" sldId="265"/>
            <ac:picMk id="17" creationId="{5053621D-66D7-A318-72C4-FF7E7785CF09}"/>
          </ac:picMkLst>
        </pc:picChg>
        <pc:picChg chg="del">
          <ac:chgData name="명주 차" userId="daa32f92eb66ebd7" providerId="LiveId" clId="{DE45C33E-85F3-4E43-9CA4-23A867B90876}" dt="2024-07-01T14:31:34.892" v="1192" actId="478"/>
          <ac:picMkLst>
            <pc:docMk/>
            <pc:sldMk cId="1845715464" sldId="265"/>
            <ac:picMk id="22" creationId="{29F1E3FC-E253-2D12-3228-3303E9DF0268}"/>
          </ac:picMkLst>
        </pc:picChg>
        <pc:picChg chg="add del mod">
          <ac:chgData name="명주 차" userId="daa32f92eb66ebd7" providerId="LiveId" clId="{DE45C33E-85F3-4E43-9CA4-23A867B90876}" dt="2024-07-01T16:28:05.112" v="1781" actId="478"/>
          <ac:picMkLst>
            <pc:docMk/>
            <pc:sldMk cId="1845715464" sldId="265"/>
            <ac:picMk id="23" creationId="{B6EB5640-AF73-E6C5-3F78-349EA53D8D76}"/>
          </ac:picMkLst>
        </pc:picChg>
        <pc:picChg chg="del">
          <ac:chgData name="명주 차" userId="daa32f92eb66ebd7" providerId="LiveId" clId="{DE45C33E-85F3-4E43-9CA4-23A867B90876}" dt="2024-07-01T14:31:34.892" v="1192" actId="478"/>
          <ac:picMkLst>
            <pc:docMk/>
            <pc:sldMk cId="1845715464" sldId="265"/>
            <ac:picMk id="27" creationId="{EA4411C5-E8AB-6D94-3F23-148A904C3050}"/>
          </ac:picMkLst>
        </pc:picChg>
        <pc:picChg chg="del mod">
          <ac:chgData name="명주 차" userId="daa32f92eb66ebd7" providerId="LiveId" clId="{DE45C33E-85F3-4E43-9CA4-23A867B90876}" dt="2024-07-01T15:27:07.405" v="1523" actId="478"/>
          <ac:picMkLst>
            <pc:docMk/>
            <pc:sldMk cId="1845715464" sldId="265"/>
            <ac:picMk id="30" creationId="{FD5628AB-8D76-DC4D-0794-66A5AC4975C3}"/>
          </ac:picMkLst>
        </pc:picChg>
        <pc:picChg chg="del">
          <ac:chgData name="명주 차" userId="daa32f92eb66ebd7" providerId="LiveId" clId="{DE45C33E-85F3-4E43-9CA4-23A867B90876}" dt="2024-07-01T14:31:34.892" v="1192" actId="478"/>
          <ac:picMkLst>
            <pc:docMk/>
            <pc:sldMk cId="1845715464" sldId="265"/>
            <ac:picMk id="40" creationId="{0AE5A0D2-44A7-FC74-2E86-4F4E97BEF86A}"/>
          </ac:picMkLst>
        </pc:picChg>
        <pc:picChg chg="mod">
          <ac:chgData name="명주 차" userId="daa32f92eb66ebd7" providerId="LiveId" clId="{DE45C33E-85F3-4E43-9CA4-23A867B90876}" dt="2024-07-01T14:39:31.955" v="1311"/>
          <ac:picMkLst>
            <pc:docMk/>
            <pc:sldMk cId="1845715464" sldId="265"/>
            <ac:picMk id="44" creationId="{526073C8-63C3-4415-9C27-4654544A4B73}"/>
          </ac:picMkLst>
        </pc:picChg>
        <pc:picChg chg="add del mod modCrop">
          <ac:chgData name="명주 차" userId="daa32f92eb66ebd7" providerId="LiveId" clId="{DE45C33E-85F3-4E43-9CA4-23A867B90876}" dt="2024-07-01T15:36:40.680" v="1546" actId="478"/>
          <ac:picMkLst>
            <pc:docMk/>
            <pc:sldMk cId="1845715464" sldId="265"/>
            <ac:picMk id="51" creationId="{CFC4B2AA-0B0D-26FD-F52F-466DB938E1EF}"/>
          </ac:picMkLst>
        </pc:picChg>
        <pc:picChg chg="add mod modCrop">
          <ac:chgData name="명주 차" userId="daa32f92eb66ebd7" providerId="LiveId" clId="{DE45C33E-85F3-4E43-9CA4-23A867B90876}" dt="2024-07-02T10:15:50.698" v="8112" actId="1076"/>
          <ac:picMkLst>
            <pc:docMk/>
            <pc:sldMk cId="1845715464" sldId="265"/>
            <ac:picMk id="67" creationId="{4028FFF5-84F5-1CEB-CAE5-7E930B5A17ED}"/>
          </ac:picMkLst>
        </pc:picChg>
        <pc:picChg chg="add del mod">
          <ac:chgData name="명주 차" userId="daa32f92eb66ebd7" providerId="LiveId" clId="{DE45C33E-85F3-4E43-9CA4-23A867B90876}" dt="2024-07-01T16:41:05.252" v="1889" actId="478"/>
          <ac:picMkLst>
            <pc:docMk/>
            <pc:sldMk cId="1845715464" sldId="265"/>
            <ac:picMk id="77" creationId="{B91D9472-21C3-202B-0F60-35BAFB138A82}"/>
          </ac:picMkLst>
        </pc:picChg>
        <pc:picChg chg="add del mod">
          <ac:chgData name="명주 차" userId="daa32f92eb66ebd7" providerId="LiveId" clId="{DE45C33E-85F3-4E43-9CA4-23A867B90876}" dt="2024-07-01T16:41:04.669" v="1888" actId="478"/>
          <ac:picMkLst>
            <pc:docMk/>
            <pc:sldMk cId="1845715464" sldId="265"/>
            <ac:picMk id="78" creationId="{8DE5BF04-F1D9-EE3E-AD00-E0C312BDF78E}"/>
          </ac:picMkLst>
        </pc:picChg>
        <pc:cxnChg chg="add del mod">
          <ac:chgData name="명주 차" userId="daa32f92eb66ebd7" providerId="LiveId" clId="{DE45C33E-85F3-4E43-9CA4-23A867B90876}" dt="2024-07-01T16:28:06.107" v="1782" actId="478"/>
          <ac:cxnSpMkLst>
            <pc:docMk/>
            <pc:sldMk cId="1845715464" sldId="265"/>
            <ac:cxnSpMk id="11" creationId="{7559E6E7-4557-F227-F91E-13E8CD4AA5F4}"/>
          </ac:cxnSpMkLst>
        </pc:cxnChg>
        <pc:cxnChg chg="del">
          <ac:chgData name="명주 차" userId="daa32f92eb66ebd7" providerId="LiveId" clId="{DE45C33E-85F3-4E43-9CA4-23A867B90876}" dt="2024-07-01T14:31:34.892" v="1192" actId="478"/>
          <ac:cxnSpMkLst>
            <pc:docMk/>
            <pc:sldMk cId="1845715464" sldId="265"/>
            <ac:cxnSpMk id="14" creationId="{92A29837-520E-D92A-4985-3B55F53A2B06}"/>
          </ac:cxnSpMkLst>
        </pc:cxnChg>
        <pc:cxnChg chg="del">
          <ac:chgData name="명주 차" userId="daa32f92eb66ebd7" providerId="LiveId" clId="{DE45C33E-85F3-4E43-9CA4-23A867B90876}" dt="2024-07-01T14:31:34.892" v="1192" actId="478"/>
          <ac:cxnSpMkLst>
            <pc:docMk/>
            <pc:sldMk cId="1845715464" sldId="265"/>
            <ac:cxnSpMk id="19" creationId="{6F6C67E3-4E9E-0E7C-63D9-D38526463317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21" creationId="{4B1F3450-0E5E-DFAE-4DE8-717D1211BCD6}"/>
          </ac:cxnSpMkLst>
        </pc:cxnChg>
        <pc:cxnChg chg="del">
          <ac:chgData name="명주 차" userId="daa32f92eb66ebd7" providerId="LiveId" clId="{DE45C33E-85F3-4E43-9CA4-23A867B90876}" dt="2024-07-01T14:31:34.892" v="1192" actId="478"/>
          <ac:cxnSpMkLst>
            <pc:docMk/>
            <pc:sldMk cId="1845715464" sldId="265"/>
            <ac:cxnSpMk id="24" creationId="{250943D0-9C39-C38D-E2A6-550E431F8589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25" creationId="{28CA68DC-648A-B05E-2B7A-6E1463C84C6F}"/>
          </ac:cxnSpMkLst>
        </pc:cxnChg>
        <pc:cxnChg chg="add mod">
          <ac:chgData name="명주 차" userId="daa32f92eb66ebd7" providerId="LiveId" clId="{DE45C33E-85F3-4E43-9CA4-23A867B90876}" dt="2024-07-01T14:33:40.721" v="1213" actId="571"/>
          <ac:cxnSpMkLst>
            <pc:docMk/>
            <pc:sldMk cId="1845715464" sldId="265"/>
            <ac:cxnSpMk id="26" creationId="{6DED344F-C4F2-5A79-F4E6-A376A4513C54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27" creationId="{B0077892-EC55-0F0E-02E1-B1D2FFCE1EF7}"/>
          </ac:cxnSpMkLst>
        </pc:cxnChg>
        <pc:cxnChg chg="del">
          <ac:chgData name="명주 차" userId="daa32f92eb66ebd7" providerId="LiveId" clId="{DE45C33E-85F3-4E43-9CA4-23A867B90876}" dt="2024-07-01T14:31:34.892" v="1192" actId="478"/>
          <ac:cxnSpMkLst>
            <pc:docMk/>
            <pc:sldMk cId="1845715464" sldId="265"/>
            <ac:cxnSpMk id="29" creationId="{52CC5BF0-AB05-68F9-EA47-8380C2895C04}"/>
          </ac:cxnSpMkLst>
        </pc:cxnChg>
        <pc:cxnChg chg="mod">
          <ac:chgData name="명주 차" userId="daa32f92eb66ebd7" providerId="LiveId" clId="{DE45C33E-85F3-4E43-9CA4-23A867B90876}" dt="2024-07-01T14:44:45.839" v="1487" actId="208"/>
          <ac:cxnSpMkLst>
            <pc:docMk/>
            <pc:sldMk cId="1845715464" sldId="265"/>
            <ac:cxnSpMk id="32" creationId="{C656C4A6-3700-C82B-2EEE-B74476119079}"/>
          </ac:cxnSpMkLst>
        </pc:cxnChg>
        <pc:cxnChg chg="del">
          <ac:chgData name="명주 차" userId="daa32f92eb66ebd7" providerId="LiveId" clId="{DE45C33E-85F3-4E43-9CA4-23A867B90876}" dt="2024-07-01T14:31:34.892" v="1192" actId="478"/>
          <ac:cxnSpMkLst>
            <pc:docMk/>
            <pc:sldMk cId="1845715464" sldId="265"/>
            <ac:cxnSpMk id="33" creationId="{1359A432-E5DD-DB3D-EB26-61E016FBD6B0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33" creationId="{8C276A57-86A8-81AE-8DC4-7E7F7D86170D}"/>
          </ac:cxnSpMkLst>
        </pc:cxnChg>
        <pc:cxnChg chg="mod">
          <ac:chgData name="명주 차" userId="daa32f92eb66ebd7" providerId="LiveId" clId="{DE45C33E-85F3-4E43-9CA4-23A867B90876}" dt="2024-07-01T14:44:45.839" v="1487" actId="208"/>
          <ac:cxnSpMkLst>
            <pc:docMk/>
            <pc:sldMk cId="1845715464" sldId="265"/>
            <ac:cxnSpMk id="34" creationId="{C47B3519-E418-19C6-9304-4C21924D9AA4}"/>
          </ac:cxnSpMkLst>
        </pc:cxnChg>
        <pc:cxnChg chg="del">
          <ac:chgData name="명주 차" userId="daa32f92eb66ebd7" providerId="LiveId" clId="{DE45C33E-85F3-4E43-9CA4-23A867B90876}" dt="2024-07-01T14:31:34.892" v="1192" actId="478"/>
          <ac:cxnSpMkLst>
            <pc:docMk/>
            <pc:sldMk cId="1845715464" sldId="265"/>
            <ac:cxnSpMk id="35" creationId="{658F70C5-544F-8707-72F9-EF430458F342}"/>
          </ac:cxnSpMkLst>
        </pc:cxnChg>
        <pc:cxnChg chg="mod">
          <ac:chgData name="명주 차" userId="daa32f92eb66ebd7" providerId="LiveId" clId="{DE45C33E-85F3-4E43-9CA4-23A867B90876}" dt="2024-07-01T14:44:45.839" v="1487" actId="208"/>
          <ac:cxnSpMkLst>
            <pc:docMk/>
            <pc:sldMk cId="1845715464" sldId="265"/>
            <ac:cxnSpMk id="36" creationId="{20AC7B19-6EEA-4CEA-BCE4-60E2485A3BDA}"/>
          </ac:cxnSpMkLst>
        </pc:cxnChg>
        <pc:cxnChg chg="mod">
          <ac:chgData name="명주 차" userId="daa32f92eb66ebd7" providerId="LiveId" clId="{DE45C33E-85F3-4E43-9CA4-23A867B90876}" dt="2024-07-01T14:44:45.839" v="1487" actId="208"/>
          <ac:cxnSpMkLst>
            <pc:docMk/>
            <pc:sldMk cId="1845715464" sldId="265"/>
            <ac:cxnSpMk id="37" creationId="{FEC67E6B-FEF2-1E6F-6FD3-8E375ED5907C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39" creationId="{22A15371-7BB2-1FE6-3254-3ED319459FAF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41" creationId="{7687382D-6E9D-2248-579D-79E371F7DAAF}"/>
          </ac:cxnSpMkLst>
        </pc:cxnChg>
        <pc:cxnChg chg="del">
          <ac:chgData name="명주 차" userId="daa32f92eb66ebd7" providerId="LiveId" clId="{DE45C33E-85F3-4E43-9CA4-23A867B90876}" dt="2024-07-01T14:31:34.892" v="1192" actId="478"/>
          <ac:cxnSpMkLst>
            <pc:docMk/>
            <pc:sldMk cId="1845715464" sldId="265"/>
            <ac:cxnSpMk id="41" creationId="{F16DA39F-A87B-AF3C-766F-351FFBCCBEC6}"/>
          </ac:cxnSpMkLst>
        </pc:cxnChg>
        <pc:cxnChg chg="del">
          <ac:chgData name="명주 차" userId="daa32f92eb66ebd7" providerId="LiveId" clId="{DE45C33E-85F3-4E43-9CA4-23A867B90876}" dt="2024-07-01T14:31:34.892" v="1192" actId="478"/>
          <ac:cxnSpMkLst>
            <pc:docMk/>
            <pc:sldMk cId="1845715464" sldId="265"/>
            <ac:cxnSpMk id="42" creationId="{93C45EAA-6D99-0E62-4E09-A500A1F803C1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43" creationId="{66DEAB72-495B-54AD-9F61-6F0269912E46}"/>
          </ac:cxnSpMkLst>
        </pc:cxnChg>
        <pc:cxnChg chg="del">
          <ac:chgData name="명주 차" userId="daa32f92eb66ebd7" providerId="LiveId" clId="{DE45C33E-85F3-4E43-9CA4-23A867B90876}" dt="2024-07-01T14:31:34.892" v="1192" actId="478"/>
          <ac:cxnSpMkLst>
            <pc:docMk/>
            <pc:sldMk cId="1845715464" sldId="265"/>
            <ac:cxnSpMk id="43" creationId="{94A8AFAA-6B79-FE47-2AAF-9050D4590E30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45" creationId="{78105C80-2470-B8B7-061A-12DCF30101A7}"/>
          </ac:cxnSpMkLst>
        </pc:cxnChg>
        <pc:cxnChg chg="mod">
          <ac:chgData name="명주 차" userId="daa32f92eb66ebd7" providerId="LiveId" clId="{DE45C33E-85F3-4E43-9CA4-23A867B90876}" dt="2024-07-01T14:39:31.955" v="1311"/>
          <ac:cxnSpMkLst>
            <pc:docMk/>
            <pc:sldMk cId="1845715464" sldId="265"/>
            <ac:cxnSpMk id="46" creationId="{83B7E6F8-174F-B50F-FDD6-F352958A24DA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47" creationId="{3363C0F0-F315-FA7F-94E8-4A3F0D5CEF90}"/>
          </ac:cxnSpMkLst>
        </pc:cxnChg>
        <pc:cxnChg chg="mod">
          <ac:chgData name="명주 차" userId="daa32f92eb66ebd7" providerId="LiveId" clId="{DE45C33E-85F3-4E43-9CA4-23A867B90876}" dt="2024-07-01T14:39:31.955" v="1311"/>
          <ac:cxnSpMkLst>
            <pc:docMk/>
            <pc:sldMk cId="1845715464" sldId="265"/>
            <ac:cxnSpMk id="47" creationId="{8A5588C8-B14C-DA7A-A73E-403E4B1B061F}"/>
          </ac:cxnSpMkLst>
        </pc:cxnChg>
        <pc:cxnChg chg="mod">
          <ac:chgData name="명주 차" userId="daa32f92eb66ebd7" providerId="LiveId" clId="{DE45C33E-85F3-4E43-9CA4-23A867B90876}" dt="2024-07-01T14:39:31.955" v="1311"/>
          <ac:cxnSpMkLst>
            <pc:docMk/>
            <pc:sldMk cId="1845715464" sldId="265"/>
            <ac:cxnSpMk id="48" creationId="{F10539CE-8F56-D59F-3790-FE813C221BC6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49" creationId="{39361ED3-439D-A62F-955F-50B2EA51EA61}"/>
          </ac:cxnSpMkLst>
        </pc:cxnChg>
        <pc:cxnChg chg="mod">
          <ac:chgData name="명주 차" userId="daa32f92eb66ebd7" providerId="LiveId" clId="{DE45C33E-85F3-4E43-9CA4-23A867B90876}" dt="2024-07-01T14:39:31.955" v="1311"/>
          <ac:cxnSpMkLst>
            <pc:docMk/>
            <pc:sldMk cId="1845715464" sldId="265"/>
            <ac:cxnSpMk id="49" creationId="{CCB7242A-1471-B475-3697-6089AF64BC68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53" creationId="{D3D1F3AD-A1FF-FB2C-B9B9-699340A6D8E5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56" creationId="{79FEF631-E9EF-31EE-3B56-7BAFAECBB5DD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57" creationId="{C1BA5D19-0292-0FC8-F4FE-7A9B6ADF11A9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61" creationId="{894EF124-5C2D-5DB3-D849-FDE830F437C8}"/>
          </ac:cxnSpMkLst>
        </pc:cxnChg>
        <pc:cxnChg chg="add mod">
          <ac:chgData name="명주 차" userId="daa32f92eb66ebd7" providerId="LiveId" clId="{DE45C33E-85F3-4E43-9CA4-23A867B90876}" dt="2024-07-01T16:32:44.527" v="1854" actId="1076"/>
          <ac:cxnSpMkLst>
            <pc:docMk/>
            <pc:sldMk cId="1845715464" sldId="265"/>
            <ac:cxnSpMk id="63" creationId="{B5F1D598-F1C8-F6FC-DB45-FAE6FE640899}"/>
          </ac:cxnSpMkLst>
        </pc:cxnChg>
        <pc:cxnChg chg="add mod">
          <ac:chgData name="명주 차" userId="daa32f92eb66ebd7" providerId="LiveId" clId="{DE45C33E-85F3-4E43-9CA4-23A867B90876}" dt="2024-07-01T16:33:51.681" v="1861" actId="1076"/>
          <ac:cxnSpMkLst>
            <pc:docMk/>
            <pc:sldMk cId="1845715464" sldId="265"/>
            <ac:cxnSpMk id="71" creationId="{59D8E6DD-E460-B4DE-1930-F0FA44BECAD9}"/>
          </ac:cxnSpMkLst>
        </pc:cxnChg>
        <pc:cxnChg chg="add mod">
          <ac:chgData name="명주 차" userId="daa32f92eb66ebd7" providerId="LiveId" clId="{DE45C33E-85F3-4E43-9CA4-23A867B90876}" dt="2024-07-01T16:33:51.681" v="1861" actId="1076"/>
          <ac:cxnSpMkLst>
            <pc:docMk/>
            <pc:sldMk cId="1845715464" sldId="265"/>
            <ac:cxnSpMk id="72" creationId="{2BDB304F-89DF-5C99-8F30-E2FDCCF2272A}"/>
          </ac:cxnSpMkLst>
        </pc:cxnChg>
        <pc:cxnChg chg="del">
          <ac:chgData name="명주 차" userId="daa32f92eb66ebd7" providerId="LiveId" clId="{DE45C33E-85F3-4E43-9CA4-23A867B90876}" dt="2024-07-01T14:42:38.664" v="1481" actId="478"/>
          <ac:cxnSpMkLst>
            <pc:docMk/>
            <pc:sldMk cId="1845715464" sldId="265"/>
            <ac:cxnSpMk id="78" creationId="{26841786-05B7-6FFA-B01B-E835A0188494}"/>
          </ac:cxnSpMkLst>
        </pc:cxnChg>
        <pc:cxnChg chg="del">
          <ac:chgData name="명주 차" userId="daa32f92eb66ebd7" providerId="LiveId" clId="{DE45C33E-85F3-4E43-9CA4-23A867B90876}" dt="2024-07-01T14:42:38.664" v="1481" actId="478"/>
          <ac:cxnSpMkLst>
            <pc:docMk/>
            <pc:sldMk cId="1845715464" sldId="265"/>
            <ac:cxnSpMk id="80" creationId="{5F46BFDB-C8B7-B53E-00C3-C7235C37BB49}"/>
          </ac:cxnSpMkLst>
        </pc:cxnChg>
        <pc:cxnChg chg="del">
          <ac:chgData name="명주 차" userId="daa32f92eb66ebd7" providerId="LiveId" clId="{DE45C33E-85F3-4E43-9CA4-23A867B90876}" dt="2024-07-01T14:42:38.664" v="1481" actId="478"/>
          <ac:cxnSpMkLst>
            <pc:docMk/>
            <pc:sldMk cId="1845715464" sldId="265"/>
            <ac:cxnSpMk id="81" creationId="{AC82FB1D-A4FF-E07B-B905-04B76C4EC47F}"/>
          </ac:cxnSpMkLst>
        </pc:cxnChg>
      </pc:sldChg>
      <pc:sldChg chg="addSp delSp modSp add mod ord setBg">
        <pc:chgData name="명주 차" userId="daa32f92eb66ebd7" providerId="LiveId" clId="{DE45C33E-85F3-4E43-9CA4-23A867B90876}" dt="2024-07-02T14:19:01.362" v="10399" actId="207"/>
        <pc:sldMkLst>
          <pc:docMk/>
          <pc:sldMk cId="2813269194" sldId="266"/>
        </pc:sldMkLst>
        <pc:spChg chg="mod">
          <ac:chgData name="명주 차" userId="daa32f92eb66ebd7" providerId="LiveId" clId="{DE45C33E-85F3-4E43-9CA4-23A867B90876}" dt="2024-07-02T05:51:27.740" v="5281" actId="20577"/>
          <ac:spMkLst>
            <pc:docMk/>
            <pc:sldMk cId="2813269194" sldId="266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2:58.066" v="7851"/>
          <ac:spMkLst>
            <pc:docMk/>
            <pc:sldMk cId="2813269194" sldId="266"/>
            <ac:spMk id="3" creationId="{B08C2F5B-5C82-6C2D-F1B1-1BFAA268A22A}"/>
          </ac:spMkLst>
        </pc:spChg>
        <pc:spChg chg="add mod">
          <ac:chgData name="명주 차" userId="daa32f92eb66ebd7" providerId="LiveId" clId="{DE45C33E-85F3-4E43-9CA4-23A867B90876}" dt="2024-07-02T07:52:58.066" v="7851"/>
          <ac:spMkLst>
            <pc:docMk/>
            <pc:sldMk cId="2813269194" sldId="266"/>
            <ac:spMk id="4" creationId="{4DC2CE04-566A-7806-D953-038BCD282479}"/>
          </ac:spMkLst>
        </pc:spChg>
        <pc:spChg chg="add mod">
          <ac:chgData name="명주 차" userId="daa32f92eb66ebd7" providerId="LiveId" clId="{DE45C33E-85F3-4E43-9CA4-23A867B90876}" dt="2024-07-02T07:52:58.066" v="7851"/>
          <ac:spMkLst>
            <pc:docMk/>
            <pc:sldMk cId="2813269194" sldId="266"/>
            <ac:spMk id="5" creationId="{862255B6-7B6F-2E3F-D043-A80C81F538C6}"/>
          </ac:spMkLst>
        </pc:spChg>
        <pc:spChg chg="add mod">
          <ac:chgData name="명주 차" userId="daa32f92eb66ebd7" providerId="LiveId" clId="{DE45C33E-85F3-4E43-9CA4-23A867B90876}" dt="2024-07-02T07:52:58.066" v="7851"/>
          <ac:spMkLst>
            <pc:docMk/>
            <pc:sldMk cId="2813269194" sldId="266"/>
            <ac:spMk id="6" creationId="{A6E20734-9A83-EA60-91E9-C40AE4439576}"/>
          </ac:spMkLst>
        </pc:spChg>
        <pc:spChg chg="add mod">
          <ac:chgData name="명주 차" userId="daa32f92eb66ebd7" providerId="LiveId" clId="{DE45C33E-85F3-4E43-9CA4-23A867B90876}" dt="2024-07-02T07:52:58.066" v="7851"/>
          <ac:spMkLst>
            <pc:docMk/>
            <pc:sldMk cId="2813269194" sldId="266"/>
            <ac:spMk id="7" creationId="{E5423FEA-8382-D1F6-984F-B9080B94483C}"/>
          </ac:spMkLst>
        </pc:spChg>
        <pc:spChg chg="add mod">
          <ac:chgData name="명주 차" userId="daa32f92eb66ebd7" providerId="LiveId" clId="{DE45C33E-85F3-4E43-9CA4-23A867B90876}" dt="2024-07-02T07:52:58.066" v="7851"/>
          <ac:spMkLst>
            <pc:docMk/>
            <pc:sldMk cId="2813269194" sldId="266"/>
            <ac:spMk id="9" creationId="{D7A67053-A727-3706-8BC1-E1BF6400FF53}"/>
          </ac:spMkLst>
        </pc:spChg>
        <pc:spChg chg="mod">
          <ac:chgData name="명주 차" userId="daa32f92eb66ebd7" providerId="LiveId" clId="{DE45C33E-85F3-4E43-9CA4-23A867B90876}" dt="2024-07-02T07:36:23.489" v="7494" actId="20577"/>
          <ac:spMkLst>
            <pc:docMk/>
            <pc:sldMk cId="2813269194" sldId="266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3:26:53.820" v="9583"/>
          <ac:spMkLst>
            <pc:docMk/>
            <pc:sldMk cId="2813269194" sldId="266"/>
            <ac:spMk id="17" creationId="{68F4360B-3E23-6CFF-BEC7-140384DB910B}"/>
          </ac:spMkLst>
        </pc:spChg>
        <pc:spChg chg="mod">
          <ac:chgData name="명주 차" userId="daa32f92eb66ebd7" providerId="LiveId" clId="{DE45C33E-85F3-4E43-9CA4-23A867B90876}" dt="2024-07-02T14:19:01.362" v="10399" actId="207"/>
          <ac:spMkLst>
            <pc:docMk/>
            <pc:sldMk cId="2813269194" sldId="266"/>
            <ac:spMk id="18" creationId="{3963CA66-B1C3-D8B5-B854-33AA8DA71446}"/>
          </ac:spMkLst>
        </pc:spChg>
        <pc:spChg chg="add mod">
          <ac:chgData name="명주 차" userId="daa32f92eb66ebd7" providerId="LiveId" clId="{DE45C33E-85F3-4E43-9CA4-23A867B90876}" dt="2024-07-02T13:26:53.820" v="9583"/>
          <ac:spMkLst>
            <pc:docMk/>
            <pc:sldMk cId="2813269194" sldId="266"/>
            <ac:spMk id="20" creationId="{CDA9C980-8F50-4BD5-A498-4CC090A93008}"/>
          </ac:spMkLst>
        </pc:spChg>
        <pc:spChg chg="add mod">
          <ac:chgData name="명주 차" userId="daa32f92eb66ebd7" providerId="LiveId" clId="{DE45C33E-85F3-4E43-9CA4-23A867B90876}" dt="2024-07-02T13:26:53.820" v="9583"/>
          <ac:spMkLst>
            <pc:docMk/>
            <pc:sldMk cId="2813269194" sldId="266"/>
            <ac:spMk id="22" creationId="{05BB9039-F163-96A2-5EEE-9E27C1AC2680}"/>
          </ac:spMkLst>
        </pc:spChg>
        <pc:spChg chg="add mod">
          <ac:chgData name="명주 차" userId="daa32f92eb66ebd7" providerId="LiveId" clId="{DE45C33E-85F3-4E43-9CA4-23A867B90876}" dt="2024-07-02T13:26:53.820" v="9583"/>
          <ac:spMkLst>
            <pc:docMk/>
            <pc:sldMk cId="2813269194" sldId="266"/>
            <ac:spMk id="24" creationId="{7594D45D-D7F6-A498-0CD2-CFA49CEE3211}"/>
          </ac:spMkLst>
        </pc:spChg>
        <pc:spChg chg="add mod">
          <ac:chgData name="명주 차" userId="daa32f92eb66ebd7" providerId="LiveId" clId="{DE45C33E-85F3-4E43-9CA4-23A867B90876}" dt="2024-07-02T13:26:53.820" v="9583"/>
          <ac:spMkLst>
            <pc:docMk/>
            <pc:sldMk cId="2813269194" sldId="266"/>
            <ac:spMk id="26" creationId="{115EA551-3138-981C-DA18-26743250CB24}"/>
          </ac:spMkLst>
        </pc:spChg>
        <pc:spChg chg="add mod">
          <ac:chgData name="명주 차" userId="daa32f92eb66ebd7" providerId="LiveId" clId="{DE45C33E-85F3-4E43-9CA4-23A867B90876}" dt="2024-07-02T13:26:53.820" v="9583"/>
          <ac:spMkLst>
            <pc:docMk/>
            <pc:sldMk cId="2813269194" sldId="266"/>
            <ac:spMk id="28" creationId="{C6ECF4B7-4CFF-0F80-267E-B48A0D90085F}"/>
          </ac:spMkLst>
        </pc:spChg>
        <pc:spChg chg="add mod">
          <ac:chgData name="명주 차" userId="daa32f92eb66ebd7" providerId="LiveId" clId="{DE45C33E-85F3-4E43-9CA4-23A867B90876}" dt="2024-07-02T13:26:53.820" v="9583"/>
          <ac:spMkLst>
            <pc:docMk/>
            <pc:sldMk cId="2813269194" sldId="266"/>
            <ac:spMk id="29" creationId="{507D455E-B871-E251-7BC9-099972129084}"/>
          </ac:spMkLst>
        </pc:spChg>
        <pc:spChg chg="add mod">
          <ac:chgData name="명주 차" userId="daa32f92eb66ebd7" providerId="LiveId" clId="{DE45C33E-85F3-4E43-9CA4-23A867B90876}" dt="2024-07-02T13:26:53.820" v="9583"/>
          <ac:spMkLst>
            <pc:docMk/>
            <pc:sldMk cId="2813269194" sldId="266"/>
            <ac:spMk id="30" creationId="{7F5526A1-7A07-34D5-1F2E-094AD5B20359}"/>
          </ac:spMkLst>
        </pc:spChg>
        <pc:spChg chg="add mod">
          <ac:chgData name="명주 차" userId="daa32f92eb66ebd7" providerId="LiveId" clId="{DE45C33E-85F3-4E43-9CA4-23A867B90876}" dt="2024-07-02T13:26:53.820" v="9583"/>
          <ac:spMkLst>
            <pc:docMk/>
            <pc:sldMk cId="2813269194" sldId="266"/>
            <ac:spMk id="34" creationId="{D5FDF252-1F8D-5599-FF39-A725F81A37CA}"/>
          </ac:spMkLst>
        </pc:spChg>
        <pc:picChg chg="mod">
          <ac:chgData name="명주 차" userId="daa32f92eb66ebd7" providerId="LiveId" clId="{DE45C33E-85F3-4E43-9CA4-23A867B90876}" dt="2024-07-01T16:42:58.140" v="1914" actId="1582"/>
          <ac:picMkLst>
            <pc:docMk/>
            <pc:sldMk cId="2813269194" sldId="266"/>
            <ac:picMk id="8" creationId="{FB48B270-196B-CD0B-47B1-9ADC927BE6B2}"/>
          </ac:picMkLst>
        </pc:picChg>
        <pc:picChg chg="mod">
          <ac:chgData name="명주 차" userId="daa32f92eb66ebd7" providerId="LiveId" clId="{DE45C33E-85F3-4E43-9CA4-23A867B90876}" dt="2024-07-01T16:42:58.140" v="1914" actId="1582"/>
          <ac:picMkLst>
            <pc:docMk/>
            <pc:sldMk cId="2813269194" sldId="266"/>
            <ac:picMk id="10" creationId="{31787137-25A3-82CA-A795-487B9E39CCE2}"/>
          </ac:picMkLst>
        </pc:picChg>
        <pc:picChg chg="del mod">
          <ac:chgData name="명주 차" userId="daa32f92eb66ebd7" providerId="LiveId" clId="{DE45C33E-85F3-4E43-9CA4-23A867B90876}" dt="2024-07-02T13:30:05.092" v="9632" actId="478"/>
          <ac:picMkLst>
            <pc:docMk/>
            <pc:sldMk cId="2813269194" sldId="266"/>
            <ac:picMk id="23" creationId="{B6EB5640-AF73-E6C5-3F78-349EA53D8D76}"/>
          </ac:picMkLst>
        </pc:picChg>
        <pc:picChg chg="add mod">
          <ac:chgData name="명주 차" userId="daa32f92eb66ebd7" providerId="LiveId" clId="{DE45C33E-85F3-4E43-9CA4-23A867B90876}" dt="2024-07-02T13:30:16.133" v="9635" actId="1076"/>
          <ac:picMkLst>
            <pc:docMk/>
            <pc:sldMk cId="2813269194" sldId="266"/>
            <ac:picMk id="36" creationId="{216DA6B4-20D2-164E-A5A1-68F3ADF0F70C}"/>
          </ac:picMkLst>
        </pc:picChg>
        <pc:cxnChg chg="add mod">
          <ac:chgData name="명주 차" userId="daa32f92eb66ebd7" providerId="LiveId" clId="{DE45C33E-85F3-4E43-9CA4-23A867B90876}" dt="2024-07-02T13:26:53.820" v="9583"/>
          <ac:cxnSpMkLst>
            <pc:docMk/>
            <pc:sldMk cId="2813269194" sldId="266"/>
            <ac:cxnSpMk id="31" creationId="{D444508B-0E4B-A278-09F4-2B11D8D9CB25}"/>
          </ac:cxnSpMkLst>
        </pc:cxnChg>
        <pc:cxnChg chg="add mod">
          <ac:chgData name="명주 차" userId="daa32f92eb66ebd7" providerId="LiveId" clId="{DE45C33E-85F3-4E43-9CA4-23A867B90876}" dt="2024-07-02T13:26:53.820" v="9583"/>
          <ac:cxnSpMkLst>
            <pc:docMk/>
            <pc:sldMk cId="2813269194" sldId="266"/>
            <ac:cxnSpMk id="32" creationId="{CBC1BE5A-EAB9-D3B0-5A79-8ECAC0C50E1E}"/>
          </ac:cxnSpMkLst>
        </pc:cxnChg>
      </pc:sldChg>
      <pc:sldChg chg="addSp delSp modSp add mod setBg delAnim modAnim">
        <pc:chgData name="명주 차" userId="daa32f92eb66ebd7" providerId="LiveId" clId="{DE45C33E-85F3-4E43-9CA4-23A867B90876}" dt="2024-07-02T11:11:10.832" v="8909" actId="1076"/>
        <pc:sldMkLst>
          <pc:docMk/>
          <pc:sldMk cId="3914771204" sldId="267"/>
        </pc:sldMkLst>
        <pc:spChg chg="mod">
          <ac:chgData name="명주 차" userId="daa32f92eb66ebd7" providerId="LiveId" clId="{DE45C33E-85F3-4E43-9CA4-23A867B90876}" dt="2024-07-02T10:51:20.185" v="8719" actId="20577"/>
          <ac:spMkLst>
            <pc:docMk/>
            <pc:sldMk cId="3914771204" sldId="267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1:10:49.031" v="8903" actId="1076"/>
          <ac:spMkLst>
            <pc:docMk/>
            <pc:sldMk cId="3914771204" sldId="267"/>
            <ac:spMk id="5" creationId="{58DEEF25-FC21-D47F-722B-D0992849A646}"/>
          </ac:spMkLst>
        </pc:spChg>
        <pc:spChg chg="add del mod">
          <ac:chgData name="명주 차" userId="daa32f92eb66ebd7" providerId="LiveId" clId="{DE45C33E-85F3-4E43-9CA4-23A867B90876}" dt="2024-07-02T05:55:41.551" v="5419" actId="478"/>
          <ac:spMkLst>
            <pc:docMk/>
            <pc:sldMk cId="3914771204" sldId="267"/>
            <ac:spMk id="6" creationId="{821E941E-C87C-B6C7-5EDA-F02B7DF62B0F}"/>
          </ac:spMkLst>
        </pc:spChg>
        <pc:spChg chg="add del mod">
          <ac:chgData name="명주 차" userId="daa32f92eb66ebd7" providerId="LiveId" clId="{DE45C33E-85F3-4E43-9CA4-23A867B90876}" dt="2024-07-02T05:55:44.706" v="5420" actId="478"/>
          <ac:spMkLst>
            <pc:docMk/>
            <pc:sldMk cId="3914771204" sldId="267"/>
            <ac:spMk id="7" creationId="{CEB3F663-D0B1-15F1-5CBE-35AF060C3901}"/>
          </ac:spMkLst>
        </pc:spChg>
        <pc:spChg chg="add mod">
          <ac:chgData name="명주 차" userId="daa32f92eb66ebd7" providerId="LiveId" clId="{DE45C33E-85F3-4E43-9CA4-23A867B90876}" dt="2024-07-02T07:53:08.150" v="7855"/>
          <ac:spMkLst>
            <pc:docMk/>
            <pc:sldMk cId="3914771204" sldId="267"/>
            <ac:spMk id="8" creationId="{E3D72D6A-6D84-7E89-EDCF-319B1693330B}"/>
          </ac:spMkLst>
        </pc:spChg>
        <pc:spChg chg="add mod">
          <ac:chgData name="명주 차" userId="daa32f92eb66ebd7" providerId="LiveId" clId="{DE45C33E-85F3-4E43-9CA4-23A867B90876}" dt="2024-07-02T07:53:08.150" v="7855"/>
          <ac:spMkLst>
            <pc:docMk/>
            <pc:sldMk cId="3914771204" sldId="267"/>
            <ac:spMk id="9" creationId="{424F423C-8E42-2624-83C4-EE70D7A29CD5}"/>
          </ac:spMkLst>
        </pc:spChg>
        <pc:spChg chg="add mod">
          <ac:chgData name="명주 차" userId="daa32f92eb66ebd7" providerId="LiveId" clId="{DE45C33E-85F3-4E43-9CA4-23A867B90876}" dt="2024-07-02T07:53:08.150" v="7855"/>
          <ac:spMkLst>
            <pc:docMk/>
            <pc:sldMk cId="3914771204" sldId="267"/>
            <ac:spMk id="10" creationId="{CACD80FC-79C1-9529-99ED-75CBB8753EA9}"/>
          </ac:spMkLst>
        </pc:spChg>
        <pc:spChg chg="add mod">
          <ac:chgData name="명주 차" userId="daa32f92eb66ebd7" providerId="LiveId" clId="{DE45C33E-85F3-4E43-9CA4-23A867B90876}" dt="2024-07-02T07:53:08.150" v="7855"/>
          <ac:spMkLst>
            <pc:docMk/>
            <pc:sldMk cId="3914771204" sldId="267"/>
            <ac:spMk id="11" creationId="{EC4238EA-2FC6-3E84-2E40-04482A570864}"/>
          </ac:spMkLst>
        </pc:spChg>
        <pc:spChg chg="del">
          <ac:chgData name="명주 차" userId="daa32f92eb66ebd7" providerId="LiveId" clId="{DE45C33E-85F3-4E43-9CA4-23A867B90876}" dt="2024-07-01T16:41:23.285" v="1895" actId="478"/>
          <ac:spMkLst>
            <pc:docMk/>
            <pc:sldMk cId="3914771204" sldId="267"/>
            <ac:spMk id="12" creationId="{3BE2BB67-630C-B695-02CD-E7BBECECDF74}"/>
          </ac:spMkLst>
        </pc:spChg>
        <pc:spChg chg="add mod">
          <ac:chgData name="명주 차" userId="daa32f92eb66ebd7" providerId="LiveId" clId="{DE45C33E-85F3-4E43-9CA4-23A867B90876}" dt="2024-07-02T07:53:08.150" v="7855"/>
          <ac:spMkLst>
            <pc:docMk/>
            <pc:sldMk cId="3914771204" sldId="267"/>
            <ac:spMk id="12" creationId="{4F043288-24F5-9037-56FB-BDECC341674F}"/>
          </ac:spMkLst>
        </pc:spChg>
        <pc:spChg chg="add mod">
          <ac:chgData name="명주 차" userId="daa32f92eb66ebd7" providerId="LiveId" clId="{DE45C33E-85F3-4E43-9CA4-23A867B90876}" dt="2024-07-02T07:53:08.150" v="7855"/>
          <ac:spMkLst>
            <pc:docMk/>
            <pc:sldMk cId="3914771204" sldId="267"/>
            <ac:spMk id="13" creationId="{BE6DC047-0B68-310A-0ED0-72E271FA87E2}"/>
          </ac:spMkLst>
        </pc:spChg>
        <pc:spChg chg="del">
          <ac:chgData name="명주 차" userId="daa32f92eb66ebd7" providerId="LiveId" clId="{DE45C33E-85F3-4E43-9CA4-23A867B90876}" dt="2024-07-01T16:41:25.588" v="1896" actId="478"/>
          <ac:spMkLst>
            <pc:docMk/>
            <pc:sldMk cId="3914771204" sldId="267"/>
            <ac:spMk id="14" creationId="{671B7184-788E-0122-5FE5-144C991B3B8F}"/>
          </ac:spMkLst>
        </pc:spChg>
        <pc:spChg chg="mod">
          <ac:chgData name="명주 차" userId="daa32f92eb66ebd7" providerId="LiveId" clId="{DE45C33E-85F3-4E43-9CA4-23A867B90876}" dt="2024-07-02T05:49:55.902" v="5237" actId="20577"/>
          <ac:spMkLst>
            <pc:docMk/>
            <pc:sldMk cId="3914771204" sldId="267"/>
            <ac:spMk id="16" creationId="{00000000-0000-0000-0000-000000000000}"/>
          </ac:spMkLst>
        </pc:spChg>
        <pc:spChg chg="mod ord">
          <ac:chgData name="명주 차" userId="daa32f92eb66ebd7" providerId="LiveId" clId="{DE45C33E-85F3-4E43-9CA4-23A867B90876}" dt="2024-07-02T11:11:07.358" v="8908" actId="1076"/>
          <ac:spMkLst>
            <pc:docMk/>
            <pc:sldMk cId="3914771204" sldId="267"/>
            <ac:spMk id="18" creationId="{3963CA66-B1C3-D8B5-B854-33AA8DA71446}"/>
          </ac:spMkLst>
        </pc:spChg>
        <pc:spChg chg="del">
          <ac:chgData name="명주 차" userId="daa32f92eb66ebd7" providerId="LiveId" clId="{DE45C33E-85F3-4E43-9CA4-23A867B90876}" dt="2024-07-01T16:41:25.588" v="1896" actId="478"/>
          <ac:spMkLst>
            <pc:docMk/>
            <pc:sldMk cId="3914771204" sldId="267"/>
            <ac:spMk id="65" creationId="{162F0217-0A02-ECC2-3875-ADC97BD0D5C4}"/>
          </ac:spMkLst>
        </pc:spChg>
        <pc:spChg chg="del">
          <ac:chgData name="명주 차" userId="daa32f92eb66ebd7" providerId="LiveId" clId="{DE45C33E-85F3-4E43-9CA4-23A867B90876}" dt="2024-07-01T16:41:29.013" v="1897" actId="478"/>
          <ac:spMkLst>
            <pc:docMk/>
            <pc:sldMk cId="3914771204" sldId="267"/>
            <ac:spMk id="68" creationId="{DD53FBEA-19AD-BFAD-C685-E78870F1710F}"/>
          </ac:spMkLst>
        </pc:spChg>
        <pc:spChg chg="del">
          <ac:chgData name="명주 차" userId="daa32f92eb66ebd7" providerId="LiveId" clId="{DE45C33E-85F3-4E43-9CA4-23A867B90876}" dt="2024-07-01T16:41:25.588" v="1896" actId="478"/>
          <ac:spMkLst>
            <pc:docMk/>
            <pc:sldMk cId="3914771204" sldId="267"/>
            <ac:spMk id="69" creationId="{4DEA249E-74A7-DD60-2EE8-B4DEA86842EF}"/>
          </ac:spMkLst>
        </pc:spChg>
        <pc:spChg chg="del">
          <ac:chgData name="명주 차" userId="daa32f92eb66ebd7" providerId="LiveId" clId="{DE45C33E-85F3-4E43-9CA4-23A867B90876}" dt="2024-07-01T16:41:30.561" v="1898" actId="478"/>
          <ac:spMkLst>
            <pc:docMk/>
            <pc:sldMk cId="3914771204" sldId="267"/>
            <ac:spMk id="76" creationId="{E2EE3112-128D-3BEE-A295-37E226ACEE35}"/>
          </ac:spMkLst>
        </pc:spChg>
        <pc:picChg chg="add mod ord">
          <ac:chgData name="명주 차" userId="daa32f92eb66ebd7" providerId="LiveId" clId="{DE45C33E-85F3-4E43-9CA4-23A867B90876}" dt="2024-07-02T11:11:10.832" v="8909" actId="1076"/>
          <ac:picMkLst>
            <pc:docMk/>
            <pc:sldMk cId="3914771204" sldId="267"/>
            <ac:picMk id="3" creationId="{B91D9472-21C3-202B-0F60-35BAFB138A82}"/>
          </ac:picMkLst>
        </pc:picChg>
        <pc:picChg chg="add mod ord">
          <ac:chgData name="명주 차" userId="daa32f92eb66ebd7" providerId="LiveId" clId="{DE45C33E-85F3-4E43-9CA4-23A867B90876}" dt="2024-07-02T11:11:10.832" v="8909" actId="1076"/>
          <ac:picMkLst>
            <pc:docMk/>
            <pc:sldMk cId="3914771204" sldId="267"/>
            <ac:picMk id="4" creationId="{8DE5BF04-F1D9-EE3E-AD00-E0C312BDF78E}"/>
          </ac:picMkLst>
        </pc:picChg>
        <pc:picChg chg="del">
          <ac:chgData name="명주 차" userId="daa32f92eb66ebd7" providerId="LiveId" clId="{DE45C33E-85F3-4E43-9CA4-23A867B90876}" dt="2024-07-01T16:41:21.059" v="1893" actId="478"/>
          <ac:picMkLst>
            <pc:docMk/>
            <pc:sldMk cId="3914771204" sldId="267"/>
            <ac:picMk id="10" creationId="{31787137-25A3-82CA-A795-487B9E39CCE2}"/>
          </ac:picMkLst>
        </pc:picChg>
        <pc:picChg chg="del">
          <ac:chgData name="명주 차" userId="daa32f92eb66ebd7" providerId="LiveId" clId="{DE45C33E-85F3-4E43-9CA4-23A867B90876}" dt="2024-07-01T16:41:21.511" v="1894" actId="478"/>
          <ac:picMkLst>
            <pc:docMk/>
            <pc:sldMk cId="3914771204" sldId="267"/>
            <ac:picMk id="67" creationId="{4028FFF5-84F5-1CEB-CAE5-7E930B5A17ED}"/>
          </ac:picMkLst>
        </pc:picChg>
        <pc:picChg chg="del">
          <ac:chgData name="명주 차" userId="daa32f92eb66ebd7" providerId="LiveId" clId="{DE45C33E-85F3-4E43-9CA4-23A867B90876}" dt="2024-07-01T16:41:14.145" v="1892" actId="21"/>
          <ac:picMkLst>
            <pc:docMk/>
            <pc:sldMk cId="3914771204" sldId="267"/>
            <ac:picMk id="77" creationId="{B91D9472-21C3-202B-0F60-35BAFB138A82}"/>
          </ac:picMkLst>
        </pc:picChg>
        <pc:picChg chg="del mod">
          <ac:chgData name="명주 차" userId="daa32f92eb66ebd7" providerId="LiveId" clId="{DE45C33E-85F3-4E43-9CA4-23A867B90876}" dt="2024-07-01T16:41:14.145" v="1892" actId="21"/>
          <ac:picMkLst>
            <pc:docMk/>
            <pc:sldMk cId="3914771204" sldId="267"/>
            <ac:picMk id="78" creationId="{8DE5BF04-F1D9-EE3E-AD00-E0C312BDF78E}"/>
          </ac:picMkLst>
        </pc:pic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21" creationId="{4B1F3450-0E5E-DFAE-4DE8-717D1211BCD6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25" creationId="{28CA68DC-648A-B05E-2B7A-6E1463C84C6F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27" creationId="{B0077892-EC55-0F0E-02E1-B1D2FFCE1EF7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33" creationId="{8C276A57-86A8-81AE-8DC4-7E7F7D86170D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39" creationId="{22A15371-7BB2-1FE6-3254-3ED319459FAF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41" creationId="{7687382D-6E9D-2248-579D-79E371F7DAAF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43" creationId="{66DEAB72-495B-54AD-9F61-6F0269912E46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45" creationId="{78105C80-2470-B8B7-061A-12DCF30101A7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47" creationId="{3363C0F0-F315-FA7F-94E8-4A3F0D5CEF90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49" creationId="{39361ED3-439D-A62F-955F-50B2EA51EA61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53" creationId="{D3D1F3AD-A1FF-FB2C-B9B9-699340A6D8E5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56" creationId="{79FEF631-E9EF-31EE-3B56-7BAFAECBB5DD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57" creationId="{C1BA5D19-0292-0FC8-F4FE-7A9B6ADF11A9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61" creationId="{894EF124-5C2D-5DB3-D849-FDE830F437C8}"/>
          </ac:cxnSpMkLst>
        </pc:cxnChg>
        <pc:cxnChg chg="del">
          <ac:chgData name="명주 차" userId="daa32f92eb66ebd7" providerId="LiveId" clId="{DE45C33E-85F3-4E43-9CA4-23A867B90876}" dt="2024-07-01T16:41:25.588" v="1896" actId="478"/>
          <ac:cxnSpMkLst>
            <pc:docMk/>
            <pc:sldMk cId="3914771204" sldId="267"/>
            <ac:cxnSpMk id="63" creationId="{B5F1D598-F1C8-F6FC-DB45-FAE6FE640899}"/>
          </ac:cxnSpMkLst>
        </pc:cxnChg>
        <pc:cxnChg chg="del">
          <ac:chgData name="명주 차" userId="daa32f92eb66ebd7" providerId="LiveId" clId="{DE45C33E-85F3-4E43-9CA4-23A867B90876}" dt="2024-07-01T16:41:29.013" v="1897" actId="478"/>
          <ac:cxnSpMkLst>
            <pc:docMk/>
            <pc:sldMk cId="3914771204" sldId="267"/>
            <ac:cxnSpMk id="71" creationId="{59D8E6DD-E460-B4DE-1930-F0FA44BECAD9}"/>
          </ac:cxnSpMkLst>
        </pc:cxnChg>
        <pc:cxnChg chg="del">
          <ac:chgData name="명주 차" userId="daa32f92eb66ebd7" providerId="LiveId" clId="{DE45C33E-85F3-4E43-9CA4-23A867B90876}" dt="2024-07-01T16:41:29.013" v="1897" actId="478"/>
          <ac:cxnSpMkLst>
            <pc:docMk/>
            <pc:sldMk cId="3914771204" sldId="267"/>
            <ac:cxnSpMk id="72" creationId="{2BDB304F-89DF-5C99-8F30-E2FDCCF2272A}"/>
          </ac:cxnSpMkLst>
        </pc:cxnChg>
      </pc:sldChg>
      <pc:sldChg chg="addSp delSp modSp add del mod setBg delAnim">
        <pc:chgData name="명주 차" userId="daa32f92eb66ebd7" providerId="LiveId" clId="{DE45C33E-85F3-4E43-9CA4-23A867B90876}" dt="2024-07-01T17:09:36.939" v="2078" actId="47"/>
        <pc:sldMkLst>
          <pc:docMk/>
          <pc:sldMk cId="2575806235" sldId="268"/>
        </pc:sldMkLst>
        <pc:spChg chg="del">
          <ac:chgData name="명주 차" userId="daa32f92eb66ebd7" providerId="LiveId" clId="{DE45C33E-85F3-4E43-9CA4-23A867B90876}" dt="2024-07-01T16:49:08.284" v="1972" actId="478"/>
          <ac:spMkLst>
            <pc:docMk/>
            <pc:sldMk cId="2575806235" sldId="268"/>
            <ac:spMk id="5" creationId="{58DEEF25-FC21-D47F-722B-D0992849A646}"/>
          </ac:spMkLst>
        </pc:spChg>
        <pc:spChg chg="add mod">
          <ac:chgData name="명주 차" userId="daa32f92eb66ebd7" providerId="LiveId" clId="{DE45C33E-85F3-4E43-9CA4-23A867B90876}" dt="2024-07-01T16:56:53.725" v="1992" actId="208"/>
          <ac:spMkLst>
            <pc:docMk/>
            <pc:sldMk cId="2575806235" sldId="268"/>
            <ac:spMk id="7" creationId="{3363BF67-052E-5785-30B3-DACF5EEF168E}"/>
          </ac:spMkLst>
        </pc:spChg>
        <pc:spChg chg="del">
          <ac:chgData name="명주 차" userId="daa32f92eb66ebd7" providerId="LiveId" clId="{DE45C33E-85F3-4E43-9CA4-23A867B90876}" dt="2024-07-01T16:49:08.284" v="1972" actId="478"/>
          <ac:spMkLst>
            <pc:docMk/>
            <pc:sldMk cId="2575806235" sldId="268"/>
            <ac:spMk id="18" creationId="{3963CA66-B1C3-D8B5-B854-33AA8DA71446}"/>
          </ac:spMkLst>
        </pc:spChg>
        <pc:grpChg chg="add del mod">
          <ac:chgData name="명주 차" userId="daa32f92eb66ebd7" providerId="LiveId" clId="{DE45C33E-85F3-4E43-9CA4-23A867B90876}" dt="2024-07-01T17:06:17.715" v="2051" actId="478"/>
          <ac:grpSpMkLst>
            <pc:docMk/>
            <pc:sldMk cId="2575806235" sldId="268"/>
            <ac:grpSpMk id="34" creationId="{D863A5F2-237D-75D6-08B4-59F1F9EE84B3}"/>
          </ac:grpSpMkLst>
        </pc:grpChg>
        <pc:picChg chg="del">
          <ac:chgData name="명주 차" userId="daa32f92eb66ebd7" providerId="LiveId" clId="{DE45C33E-85F3-4E43-9CA4-23A867B90876}" dt="2024-07-01T16:49:08.284" v="1972" actId="478"/>
          <ac:picMkLst>
            <pc:docMk/>
            <pc:sldMk cId="2575806235" sldId="268"/>
            <ac:picMk id="3" creationId="{B91D9472-21C3-202B-0F60-35BAFB138A82}"/>
          </ac:picMkLst>
        </pc:picChg>
        <pc:picChg chg="del">
          <ac:chgData name="명주 차" userId="daa32f92eb66ebd7" providerId="LiveId" clId="{DE45C33E-85F3-4E43-9CA4-23A867B90876}" dt="2024-07-01T16:49:08.284" v="1972" actId="478"/>
          <ac:picMkLst>
            <pc:docMk/>
            <pc:sldMk cId="2575806235" sldId="268"/>
            <ac:picMk id="4" creationId="{8DE5BF04-F1D9-EE3E-AD00-E0C312BDF78E}"/>
          </ac:picMkLst>
        </pc:picChg>
        <pc:picChg chg="add mod ord">
          <ac:chgData name="명주 차" userId="daa32f92eb66ebd7" providerId="LiveId" clId="{DE45C33E-85F3-4E43-9CA4-23A867B90876}" dt="2024-07-01T16:58:27.011" v="2004" actId="166"/>
          <ac:picMkLst>
            <pc:docMk/>
            <pc:sldMk cId="2575806235" sldId="268"/>
            <ac:picMk id="6" creationId="{1449B963-C139-81E5-63D4-0E183B41A100}"/>
          </ac:picMkLst>
        </pc:picChg>
        <pc:picChg chg="add mod ord">
          <ac:chgData name="명주 차" userId="daa32f92eb66ebd7" providerId="LiveId" clId="{DE45C33E-85F3-4E43-9CA4-23A867B90876}" dt="2024-07-01T17:00:39.049" v="2006" actId="166"/>
          <ac:picMkLst>
            <pc:docMk/>
            <pc:sldMk cId="2575806235" sldId="268"/>
            <ac:picMk id="13" creationId="{D124DE62-8EB2-1D0D-12A4-2CD6CAF83121}"/>
          </ac:picMkLst>
        </pc:picChg>
        <pc:picChg chg="add mod">
          <ac:chgData name="명주 차" userId="daa32f92eb66ebd7" providerId="LiveId" clId="{DE45C33E-85F3-4E43-9CA4-23A867B90876}" dt="2024-07-01T17:03:52.988" v="2029" actId="164"/>
          <ac:picMkLst>
            <pc:docMk/>
            <pc:sldMk cId="2575806235" sldId="268"/>
            <ac:picMk id="25" creationId="{E1205FE2-C6F5-72ED-DB3C-FB2907F63C2C}"/>
          </ac:picMkLst>
        </pc:picChg>
        <pc:cxnChg chg="add mod">
          <ac:chgData name="명주 차" userId="daa32f92eb66ebd7" providerId="LiveId" clId="{DE45C33E-85F3-4E43-9CA4-23A867B90876}" dt="2024-07-01T16:58:19.474" v="2003" actId="14100"/>
          <ac:cxnSpMkLst>
            <pc:docMk/>
            <pc:sldMk cId="2575806235" sldId="268"/>
            <ac:cxnSpMk id="8" creationId="{160425FD-429F-8154-C1E4-F6D289987BDB}"/>
          </ac:cxnSpMkLst>
        </pc:cxnChg>
        <pc:cxnChg chg="add mod">
          <ac:chgData name="명주 차" userId="daa32f92eb66ebd7" providerId="LiveId" clId="{DE45C33E-85F3-4E43-9CA4-23A867B90876}" dt="2024-07-01T16:57:24.446" v="1995" actId="14100"/>
          <ac:cxnSpMkLst>
            <pc:docMk/>
            <pc:sldMk cId="2575806235" sldId="268"/>
            <ac:cxnSpMk id="9" creationId="{D0A9F69F-63D5-A535-8783-064C348804C7}"/>
          </ac:cxnSpMkLst>
        </pc:cxnChg>
        <pc:cxnChg chg="add mod">
          <ac:chgData name="명주 차" userId="daa32f92eb66ebd7" providerId="LiveId" clId="{DE45C33E-85F3-4E43-9CA4-23A867B90876}" dt="2024-07-01T16:57:37.234" v="1997" actId="14100"/>
          <ac:cxnSpMkLst>
            <pc:docMk/>
            <pc:sldMk cId="2575806235" sldId="268"/>
            <ac:cxnSpMk id="10" creationId="{B211B0C2-7657-0137-8D9B-5E8B4E74F9E6}"/>
          </ac:cxnSpMkLst>
        </pc:cxnChg>
        <pc:cxnChg chg="add mod">
          <ac:chgData name="명주 차" userId="daa32f92eb66ebd7" providerId="LiveId" clId="{DE45C33E-85F3-4E43-9CA4-23A867B90876}" dt="2024-07-01T16:57:58.629" v="2001" actId="14100"/>
          <ac:cxnSpMkLst>
            <pc:docMk/>
            <pc:sldMk cId="2575806235" sldId="268"/>
            <ac:cxnSpMk id="11" creationId="{F5D1C7B7-B679-F7B7-864D-976B2641F8E6}"/>
          </ac:cxnSpMkLst>
        </pc:cxnChg>
        <pc:cxnChg chg="add mod">
          <ac:chgData name="명주 차" userId="daa32f92eb66ebd7" providerId="LiveId" clId="{DE45C33E-85F3-4E43-9CA4-23A867B90876}" dt="2024-07-01T17:03:52.988" v="2029" actId="164"/>
          <ac:cxnSpMkLst>
            <pc:docMk/>
            <pc:sldMk cId="2575806235" sldId="268"/>
            <ac:cxnSpMk id="27" creationId="{46FC3ECD-061B-0A81-9F51-FFDCD506F426}"/>
          </ac:cxnSpMkLst>
        </pc:cxnChg>
        <pc:cxnChg chg="add mod">
          <ac:chgData name="명주 차" userId="daa32f92eb66ebd7" providerId="LiveId" clId="{DE45C33E-85F3-4E43-9CA4-23A867B90876}" dt="2024-07-01T17:03:52.988" v="2029" actId="164"/>
          <ac:cxnSpMkLst>
            <pc:docMk/>
            <pc:sldMk cId="2575806235" sldId="268"/>
            <ac:cxnSpMk id="30" creationId="{B21EB545-48A5-25B4-9C05-AD977974354E}"/>
          </ac:cxnSpMkLst>
        </pc:cxnChg>
      </pc:sldChg>
      <pc:sldChg chg="addSp delSp modSp add mod setBg">
        <pc:chgData name="명주 차" userId="daa32f92eb66ebd7" providerId="LiveId" clId="{DE45C33E-85F3-4E43-9CA4-23A867B90876}" dt="2024-07-02T14:51:25.937" v="10763" actId="20577"/>
        <pc:sldMkLst>
          <pc:docMk/>
          <pc:sldMk cId="3911438794" sldId="269"/>
        </pc:sldMkLst>
        <pc:spChg chg="mod">
          <ac:chgData name="명주 차" userId="daa32f92eb66ebd7" providerId="LiveId" clId="{DE45C33E-85F3-4E43-9CA4-23A867B90876}" dt="2024-07-02T10:51:24.695" v="8722" actId="20577"/>
          <ac:spMkLst>
            <pc:docMk/>
            <pc:sldMk cId="3911438794" sldId="269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3:11.201" v="7858"/>
          <ac:spMkLst>
            <pc:docMk/>
            <pc:sldMk cId="3911438794" sldId="269"/>
            <ac:spMk id="3" creationId="{C911F9EE-B7F9-DB17-6EE0-4197F08AB4ED}"/>
          </ac:spMkLst>
        </pc:spChg>
        <pc:spChg chg="add mod">
          <ac:chgData name="명주 차" userId="daa32f92eb66ebd7" providerId="LiveId" clId="{DE45C33E-85F3-4E43-9CA4-23A867B90876}" dt="2024-07-02T07:53:11.201" v="7858"/>
          <ac:spMkLst>
            <pc:docMk/>
            <pc:sldMk cId="3911438794" sldId="269"/>
            <ac:spMk id="4" creationId="{16E0C760-0CA4-B645-7F4D-28ED4F59F058}"/>
          </ac:spMkLst>
        </pc:spChg>
        <pc:spChg chg="add mod">
          <ac:chgData name="명주 차" userId="daa32f92eb66ebd7" providerId="LiveId" clId="{DE45C33E-85F3-4E43-9CA4-23A867B90876}" dt="2024-07-02T13:24:43.044" v="9576" actId="1076"/>
          <ac:spMkLst>
            <pc:docMk/>
            <pc:sldMk cId="3911438794" sldId="269"/>
            <ac:spMk id="10" creationId="{0F5D8FF4-22FC-6CC2-7AD5-62A13FD051A0}"/>
          </ac:spMkLst>
        </pc:spChg>
        <pc:spChg chg="add mod">
          <ac:chgData name="명주 차" userId="daa32f92eb66ebd7" providerId="LiveId" clId="{DE45C33E-85F3-4E43-9CA4-23A867B90876}" dt="2024-07-02T10:10:56.983" v="8068" actId="1076"/>
          <ac:spMkLst>
            <pc:docMk/>
            <pc:sldMk cId="3911438794" sldId="269"/>
            <ac:spMk id="12" creationId="{ABA84C87-99BF-E928-5AD0-73CA00277EA0}"/>
          </ac:spMkLst>
        </pc:spChg>
        <pc:spChg chg="add mod">
          <ac:chgData name="명주 차" userId="daa32f92eb66ebd7" providerId="LiveId" clId="{DE45C33E-85F3-4E43-9CA4-23A867B90876}" dt="2024-07-02T07:53:11.201" v="7858"/>
          <ac:spMkLst>
            <pc:docMk/>
            <pc:sldMk cId="3911438794" sldId="269"/>
            <ac:spMk id="13" creationId="{B5298EDE-CA64-5F54-450A-6F98497D06A1}"/>
          </ac:spMkLst>
        </pc:spChg>
        <pc:spChg chg="add mod">
          <ac:chgData name="명주 차" userId="daa32f92eb66ebd7" providerId="LiveId" clId="{DE45C33E-85F3-4E43-9CA4-23A867B90876}" dt="2024-07-02T07:53:11.201" v="7858"/>
          <ac:spMkLst>
            <pc:docMk/>
            <pc:sldMk cId="3911438794" sldId="269"/>
            <ac:spMk id="14" creationId="{3D986CEB-50A5-E2D6-B281-9BB63668281B}"/>
          </ac:spMkLst>
        </pc:spChg>
        <pc:spChg chg="add mod">
          <ac:chgData name="명주 차" userId="daa32f92eb66ebd7" providerId="LiveId" clId="{DE45C33E-85F3-4E43-9CA4-23A867B90876}" dt="2024-07-02T07:53:11.201" v="7858"/>
          <ac:spMkLst>
            <pc:docMk/>
            <pc:sldMk cId="3911438794" sldId="269"/>
            <ac:spMk id="15" creationId="{40C27433-FE5C-AE4B-7107-C95A2B181ED4}"/>
          </ac:spMkLst>
        </pc:spChg>
        <pc:spChg chg="mod">
          <ac:chgData name="명주 차" userId="daa32f92eb66ebd7" providerId="LiveId" clId="{DE45C33E-85F3-4E43-9CA4-23A867B90876}" dt="2024-07-02T14:51:25.937" v="10763" actId="20577"/>
          <ac:spMkLst>
            <pc:docMk/>
            <pc:sldMk cId="3911438794" sldId="269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3:11.201" v="7858"/>
          <ac:spMkLst>
            <pc:docMk/>
            <pc:sldMk cId="3911438794" sldId="269"/>
            <ac:spMk id="17" creationId="{297CDFE3-CD1A-5892-0134-7CF96B4043A2}"/>
          </ac:spMkLst>
        </pc:spChg>
        <pc:spChg chg="add mod">
          <ac:chgData name="명주 차" userId="daa32f92eb66ebd7" providerId="LiveId" clId="{DE45C33E-85F3-4E43-9CA4-23A867B90876}" dt="2024-07-02T11:11:34.774" v="8910" actId="1076"/>
          <ac:spMkLst>
            <pc:docMk/>
            <pc:sldMk cId="3911438794" sldId="269"/>
            <ac:spMk id="31" creationId="{139C3010-60F2-6637-A6C1-359E177BFA47}"/>
          </ac:spMkLst>
        </pc:spChg>
        <pc:picChg chg="add del mod">
          <ac:chgData name="명주 차" userId="daa32f92eb66ebd7" providerId="LiveId" clId="{DE45C33E-85F3-4E43-9CA4-23A867B90876}" dt="2024-07-01T17:00:59.987" v="2011" actId="478"/>
          <ac:picMkLst>
            <pc:docMk/>
            <pc:sldMk cId="3911438794" sldId="269"/>
            <ac:picMk id="3" creationId="{90441E29-0951-66D9-9012-20EBB98301AD}"/>
          </ac:picMkLst>
        </pc:picChg>
        <pc:picChg chg="add mod">
          <ac:chgData name="명주 차" userId="daa32f92eb66ebd7" providerId="LiveId" clId="{DE45C33E-85F3-4E43-9CA4-23A867B90876}" dt="2024-07-02T10:12:20.573" v="8080" actId="1076"/>
          <ac:picMkLst>
            <pc:docMk/>
            <pc:sldMk cId="3911438794" sldId="269"/>
            <ac:picMk id="5" creationId="{B31FB832-7835-AC43-EA8F-8E92CD8BD7B6}"/>
          </ac:picMkLst>
        </pc:picChg>
        <pc:picChg chg="add mod">
          <ac:chgData name="명주 차" userId="daa32f92eb66ebd7" providerId="LiveId" clId="{DE45C33E-85F3-4E43-9CA4-23A867B90876}" dt="2024-07-02T10:10:56.983" v="8068" actId="1076"/>
          <ac:picMkLst>
            <pc:docMk/>
            <pc:sldMk cId="3911438794" sldId="269"/>
            <ac:picMk id="11" creationId="{C5F0BD63-F01F-C918-92DE-639936FF8CCC}"/>
          </ac:picMkLst>
        </pc:picChg>
        <pc:picChg chg="add del mod">
          <ac:chgData name="명주 차" userId="daa32f92eb66ebd7" providerId="LiveId" clId="{DE45C33E-85F3-4E43-9CA4-23A867B90876}" dt="2024-07-01T17:35:39.606" v="2125" actId="478"/>
          <ac:picMkLst>
            <pc:docMk/>
            <pc:sldMk cId="3911438794" sldId="269"/>
            <ac:picMk id="13" creationId="{255B27B2-EDA3-AEDD-9C1B-55F5398A4941}"/>
          </ac:picMkLst>
        </pc:picChg>
        <pc:picChg chg="add del mod">
          <ac:chgData name="명주 차" userId="daa32f92eb66ebd7" providerId="LiveId" clId="{DE45C33E-85F3-4E43-9CA4-23A867B90876}" dt="2024-07-01T17:39:23.877" v="2151" actId="478"/>
          <ac:picMkLst>
            <pc:docMk/>
            <pc:sldMk cId="3911438794" sldId="269"/>
            <ac:picMk id="15" creationId="{8D2E63CC-3358-293F-3C12-A93FA0FEFD56}"/>
          </ac:picMkLst>
        </pc:picChg>
        <pc:picChg chg="add mod">
          <ac:chgData name="명주 차" userId="daa32f92eb66ebd7" providerId="LiveId" clId="{DE45C33E-85F3-4E43-9CA4-23A867B90876}" dt="2024-07-02T10:12:23.650" v="8081" actId="1076"/>
          <ac:picMkLst>
            <pc:docMk/>
            <pc:sldMk cId="3911438794" sldId="269"/>
            <ac:picMk id="25" creationId="{1AB1DCA1-9FFF-B048-733F-4167BBE22AAE}"/>
          </ac:picMkLst>
        </pc:picChg>
        <pc:cxnChg chg="add mod">
          <ac:chgData name="명주 차" userId="daa32f92eb66ebd7" providerId="LiveId" clId="{DE45C33E-85F3-4E43-9CA4-23A867B90876}" dt="2024-07-02T10:14:13.645" v="8099" actId="14100"/>
          <ac:cxnSpMkLst>
            <pc:docMk/>
            <pc:sldMk cId="3911438794" sldId="269"/>
            <ac:cxnSpMk id="6" creationId="{8BEDC42F-3128-BA10-54AD-75BCE477092B}"/>
          </ac:cxnSpMkLst>
        </pc:cxnChg>
        <pc:cxnChg chg="add mod ord">
          <ac:chgData name="명주 차" userId="daa32f92eb66ebd7" providerId="LiveId" clId="{DE45C33E-85F3-4E43-9CA4-23A867B90876}" dt="2024-07-02T10:13:45.452" v="8092" actId="14100"/>
          <ac:cxnSpMkLst>
            <pc:docMk/>
            <pc:sldMk cId="3911438794" sldId="269"/>
            <ac:cxnSpMk id="7" creationId="{C07FD79C-6092-A3BE-045D-9A3E85FC02E3}"/>
          </ac:cxnSpMkLst>
        </pc:cxnChg>
        <pc:cxnChg chg="add mod">
          <ac:chgData name="명주 차" userId="daa32f92eb66ebd7" providerId="LiveId" clId="{DE45C33E-85F3-4E43-9CA4-23A867B90876}" dt="2024-07-02T10:13:55.979" v="8094" actId="14100"/>
          <ac:cxnSpMkLst>
            <pc:docMk/>
            <pc:sldMk cId="3911438794" sldId="269"/>
            <ac:cxnSpMk id="8" creationId="{3BBF1E89-A8F4-60B2-0421-2D4DD426F025}"/>
          </ac:cxnSpMkLst>
        </pc:cxnChg>
        <pc:cxnChg chg="add mod ord">
          <ac:chgData name="명주 차" userId="daa32f92eb66ebd7" providerId="LiveId" clId="{DE45C33E-85F3-4E43-9CA4-23A867B90876}" dt="2024-07-02T10:13:30.052" v="8090" actId="14100"/>
          <ac:cxnSpMkLst>
            <pc:docMk/>
            <pc:sldMk cId="3911438794" sldId="269"/>
            <ac:cxnSpMk id="9" creationId="{E946DFCD-ECA6-5173-E8E2-44B8C6DF1F45}"/>
          </ac:cxnSpMkLst>
        </pc:cxnChg>
        <pc:cxnChg chg="add mod">
          <ac:chgData name="명주 차" userId="daa32f92eb66ebd7" providerId="LiveId" clId="{DE45C33E-85F3-4E43-9CA4-23A867B90876}" dt="2024-07-02T10:13:22.211" v="8089" actId="14100"/>
          <ac:cxnSpMkLst>
            <pc:docMk/>
            <pc:sldMk cId="3911438794" sldId="269"/>
            <ac:cxnSpMk id="26" creationId="{61BD549C-9FCB-B2B7-AE02-AE6BB5CF2CD5}"/>
          </ac:cxnSpMkLst>
        </pc:cxnChg>
        <pc:cxnChg chg="add mod ord">
          <ac:chgData name="명주 차" userId="daa32f92eb66ebd7" providerId="LiveId" clId="{DE45C33E-85F3-4E43-9CA4-23A867B90876}" dt="2024-07-02T10:14:34.690" v="8102" actId="167"/>
          <ac:cxnSpMkLst>
            <pc:docMk/>
            <pc:sldMk cId="3911438794" sldId="269"/>
            <ac:cxnSpMk id="28" creationId="{9DA26083-B628-B6E6-7F7E-236746580485}"/>
          </ac:cxnSpMkLst>
        </pc:cxnChg>
        <pc:cxnChg chg="add mod">
          <ac:chgData name="명주 차" userId="daa32f92eb66ebd7" providerId="LiveId" clId="{DE45C33E-85F3-4E43-9CA4-23A867B90876}" dt="2024-07-02T10:15:03.679" v="8107" actId="14100"/>
          <ac:cxnSpMkLst>
            <pc:docMk/>
            <pc:sldMk cId="3911438794" sldId="269"/>
            <ac:cxnSpMk id="41" creationId="{519AAD5C-9CEA-79C6-2E37-22F5B0378D13}"/>
          </ac:cxnSpMkLst>
        </pc:cxnChg>
        <pc:cxnChg chg="add mod">
          <ac:chgData name="명주 차" userId="daa32f92eb66ebd7" providerId="LiveId" clId="{DE45C33E-85F3-4E43-9CA4-23A867B90876}" dt="2024-07-02T10:15:15.830" v="8109" actId="14100"/>
          <ac:cxnSpMkLst>
            <pc:docMk/>
            <pc:sldMk cId="3911438794" sldId="269"/>
            <ac:cxnSpMk id="42" creationId="{88EF4732-2989-9AB7-D77D-EAD17D39F6E7}"/>
          </ac:cxnSpMkLst>
        </pc:cxnChg>
      </pc:sldChg>
      <pc:sldChg chg="addSp delSp modSp add del mod setBg">
        <pc:chgData name="명주 차" userId="daa32f92eb66ebd7" providerId="LiveId" clId="{DE45C33E-85F3-4E43-9CA4-23A867B90876}" dt="2024-07-02T04:49:06.162" v="4584" actId="47"/>
        <pc:sldMkLst>
          <pc:docMk/>
          <pc:sldMk cId="351075134" sldId="270"/>
        </pc:sldMkLst>
        <pc:spChg chg="add mod">
          <ac:chgData name="명주 차" userId="daa32f92eb66ebd7" providerId="LiveId" clId="{DE45C33E-85F3-4E43-9CA4-23A867B90876}" dt="2024-07-01T17:52:34.216" v="2324" actId="1076"/>
          <ac:spMkLst>
            <pc:docMk/>
            <pc:sldMk cId="351075134" sldId="270"/>
            <ac:spMk id="5" creationId="{1F288D16-2D23-EFE1-A913-6AA1B79E9831}"/>
          </ac:spMkLst>
        </pc:spChg>
        <pc:spChg chg="add mod">
          <ac:chgData name="명주 차" userId="daa32f92eb66ebd7" providerId="LiveId" clId="{DE45C33E-85F3-4E43-9CA4-23A867B90876}" dt="2024-07-01T17:52:34.216" v="2324" actId="1076"/>
          <ac:spMkLst>
            <pc:docMk/>
            <pc:sldMk cId="351075134" sldId="270"/>
            <ac:spMk id="6" creationId="{E0E80AE6-8CE7-6972-B3A6-C3951C484B78}"/>
          </ac:spMkLst>
        </pc:spChg>
        <pc:spChg chg="add del mod">
          <ac:chgData name="명주 차" userId="daa32f92eb66ebd7" providerId="LiveId" clId="{DE45C33E-85F3-4E43-9CA4-23A867B90876}" dt="2024-07-01T17:52:06.331" v="2320" actId="478"/>
          <ac:spMkLst>
            <pc:docMk/>
            <pc:sldMk cId="351075134" sldId="270"/>
            <ac:spMk id="7" creationId="{19D3B1B6-C138-AB42-B336-83C4D63FCB14}"/>
          </ac:spMkLst>
        </pc:spChg>
        <pc:spChg chg="add del mod">
          <ac:chgData name="명주 차" userId="daa32f92eb66ebd7" providerId="LiveId" clId="{DE45C33E-85F3-4E43-9CA4-23A867B90876}" dt="2024-07-01T17:52:19.549" v="2322" actId="478"/>
          <ac:spMkLst>
            <pc:docMk/>
            <pc:sldMk cId="351075134" sldId="270"/>
            <ac:spMk id="12" creationId="{7D42668A-760D-504D-1AF9-4932A7254D86}"/>
          </ac:spMkLst>
        </pc:spChg>
        <pc:spChg chg="mod">
          <ac:chgData name="명주 차" userId="daa32f92eb66ebd7" providerId="LiveId" clId="{DE45C33E-85F3-4E43-9CA4-23A867B90876}" dt="2024-07-01T18:18:43.670" v="2464" actId="20577"/>
          <ac:spMkLst>
            <pc:docMk/>
            <pc:sldMk cId="351075134" sldId="270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1T17:53:34.226" v="2337" actId="14100"/>
          <ac:spMkLst>
            <pc:docMk/>
            <pc:sldMk cId="351075134" sldId="270"/>
            <ac:spMk id="17" creationId="{FCF3DF81-C153-26D1-7855-577A96DCF3E9}"/>
          </ac:spMkLst>
        </pc:spChg>
        <pc:spChg chg="add mod">
          <ac:chgData name="명주 차" userId="daa32f92eb66ebd7" providerId="LiveId" clId="{DE45C33E-85F3-4E43-9CA4-23A867B90876}" dt="2024-07-01T17:54:03.986" v="2340" actId="14100"/>
          <ac:spMkLst>
            <pc:docMk/>
            <pc:sldMk cId="351075134" sldId="270"/>
            <ac:spMk id="18" creationId="{6319F4B5-D3E2-4F1A-284F-1C34BD40390A}"/>
          </ac:spMkLst>
        </pc:spChg>
        <pc:picChg chg="add del mod">
          <ac:chgData name="명주 차" userId="daa32f92eb66ebd7" providerId="LiveId" clId="{DE45C33E-85F3-4E43-9CA4-23A867B90876}" dt="2024-07-01T17:46:27.035" v="2288" actId="478"/>
          <ac:picMkLst>
            <pc:docMk/>
            <pc:sldMk cId="351075134" sldId="270"/>
            <ac:picMk id="4" creationId="{1801F08B-895A-77BD-DE27-4CDFB1E23FE8}"/>
          </ac:picMkLst>
        </pc:picChg>
        <pc:picChg chg="add mod ord">
          <ac:chgData name="명주 차" userId="daa32f92eb66ebd7" providerId="LiveId" clId="{DE45C33E-85F3-4E43-9CA4-23A867B90876}" dt="2024-07-01T17:52:34.216" v="2324" actId="1076"/>
          <ac:picMkLst>
            <pc:docMk/>
            <pc:sldMk cId="351075134" sldId="270"/>
            <ac:picMk id="9" creationId="{51972EBD-23DB-E888-BB01-9E14122475B8}"/>
          </ac:picMkLst>
        </pc:picChg>
        <pc:picChg chg="add del mod">
          <ac:chgData name="명주 차" userId="daa32f92eb66ebd7" providerId="LiveId" clId="{DE45C33E-85F3-4E43-9CA4-23A867B90876}" dt="2024-07-01T17:52:18.658" v="2321" actId="478"/>
          <ac:picMkLst>
            <pc:docMk/>
            <pc:sldMk cId="351075134" sldId="270"/>
            <ac:picMk id="11" creationId="{D1016CCB-F940-2FBF-0409-BA880A573B86}"/>
          </ac:picMkLst>
        </pc:picChg>
        <pc:picChg chg="add del mod">
          <ac:chgData name="명주 차" userId="daa32f92eb66ebd7" providerId="LiveId" clId="{DE45C33E-85F3-4E43-9CA4-23A867B90876}" dt="2024-07-01T17:52:20.305" v="2323" actId="478"/>
          <ac:picMkLst>
            <pc:docMk/>
            <pc:sldMk cId="351075134" sldId="270"/>
            <ac:picMk id="14" creationId="{FA85BD6F-AC7F-739C-C281-901E153FB0BB}"/>
          </ac:picMkLst>
        </pc:picChg>
        <pc:picChg chg="add mod">
          <ac:chgData name="명주 차" userId="daa32f92eb66ebd7" providerId="LiveId" clId="{DE45C33E-85F3-4E43-9CA4-23A867B90876}" dt="2024-07-01T17:53:14.949" v="2333" actId="1582"/>
          <ac:picMkLst>
            <pc:docMk/>
            <pc:sldMk cId="351075134" sldId="270"/>
            <ac:picMk id="15" creationId="{10A35FE2-32C6-8124-5664-E6B42DCA0D8D}"/>
          </ac:picMkLst>
        </pc:picChg>
      </pc:sldChg>
      <pc:sldChg chg="addSp delSp modSp add mod setBg modAnim">
        <pc:chgData name="명주 차" userId="daa32f92eb66ebd7" providerId="LiveId" clId="{DE45C33E-85F3-4E43-9CA4-23A867B90876}" dt="2024-07-02T14:51:33.905" v="10771" actId="20577"/>
        <pc:sldMkLst>
          <pc:docMk/>
          <pc:sldMk cId="678835305" sldId="271"/>
        </pc:sldMkLst>
        <pc:spChg chg="mod">
          <ac:chgData name="명주 차" userId="daa32f92eb66ebd7" providerId="LiveId" clId="{DE45C33E-85F3-4E43-9CA4-23A867B90876}" dt="2024-07-02T10:51:27.283" v="8725" actId="20577"/>
          <ac:spMkLst>
            <pc:docMk/>
            <pc:sldMk cId="678835305" sldId="271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3:13.263" v="7861"/>
          <ac:spMkLst>
            <pc:docMk/>
            <pc:sldMk cId="678835305" sldId="271"/>
            <ac:spMk id="3" creationId="{C58E0365-486E-7D47-9DE6-47D16D1963E9}"/>
          </ac:spMkLst>
        </pc:spChg>
        <pc:spChg chg="add mod">
          <ac:chgData name="명주 차" userId="daa32f92eb66ebd7" providerId="LiveId" clId="{DE45C33E-85F3-4E43-9CA4-23A867B90876}" dt="2024-07-02T07:54:53.571" v="7884" actId="1076"/>
          <ac:spMkLst>
            <pc:docMk/>
            <pc:sldMk cId="678835305" sldId="271"/>
            <ac:spMk id="5" creationId="{1461EFCC-4FD7-4CAE-3975-BF0B0C6B68D5}"/>
          </ac:spMkLst>
        </pc:spChg>
        <pc:spChg chg="add mod">
          <ac:chgData name="명주 차" userId="daa32f92eb66ebd7" providerId="LiveId" clId="{DE45C33E-85F3-4E43-9CA4-23A867B90876}" dt="2024-07-01T18:02:06.373" v="2420" actId="1076"/>
          <ac:spMkLst>
            <pc:docMk/>
            <pc:sldMk cId="678835305" sldId="271"/>
            <ac:spMk id="6" creationId="{3436CBC7-2AE6-3E46-F8DC-CB88A3C759FD}"/>
          </ac:spMkLst>
        </pc:spChg>
        <pc:spChg chg="add mod">
          <ac:chgData name="명주 차" userId="daa32f92eb66ebd7" providerId="LiveId" clId="{DE45C33E-85F3-4E43-9CA4-23A867B90876}" dt="2024-07-01T18:02:02.620" v="2419" actId="1076"/>
          <ac:spMkLst>
            <pc:docMk/>
            <pc:sldMk cId="678835305" sldId="271"/>
            <ac:spMk id="7" creationId="{DD951704-84AB-81DF-F4F1-DB8E5D635ED6}"/>
          </ac:spMkLst>
        </pc:spChg>
        <pc:spChg chg="mod">
          <ac:chgData name="명주 차" userId="daa32f92eb66ebd7" providerId="LiveId" clId="{DE45C33E-85F3-4E43-9CA4-23A867B90876}" dt="2024-07-02T14:51:33.905" v="10771" actId="20577"/>
          <ac:spMkLst>
            <pc:docMk/>
            <pc:sldMk cId="678835305" sldId="271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1T18:01:57.545" v="2418" actId="1076"/>
          <ac:spMkLst>
            <pc:docMk/>
            <pc:sldMk cId="678835305" sldId="271"/>
            <ac:spMk id="18" creationId="{57E62410-C23E-8C02-E908-284156BD6454}"/>
          </ac:spMkLst>
        </pc:spChg>
        <pc:spChg chg="add mod">
          <ac:chgData name="명주 차" userId="daa32f92eb66ebd7" providerId="LiveId" clId="{DE45C33E-85F3-4E43-9CA4-23A867B90876}" dt="2024-07-01T18:01:48.701" v="2417" actId="1076"/>
          <ac:spMkLst>
            <pc:docMk/>
            <pc:sldMk cId="678835305" sldId="271"/>
            <ac:spMk id="19" creationId="{3573B3C5-68A9-985D-C0E3-A5B3902BE8FD}"/>
          </ac:spMkLst>
        </pc:spChg>
        <pc:spChg chg="add mod">
          <ac:chgData name="명주 차" userId="daa32f92eb66ebd7" providerId="LiveId" clId="{DE45C33E-85F3-4E43-9CA4-23A867B90876}" dt="2024-07-02T07:54:50.477" v="7883" actId="1076"/>
          <ac:spMkLst>
            <pc:docMk/>
            <pc:sldMk cId="678835305" sldId="271"/>
            <ac:spMk id="21" creationId="{DFDB7078-F61E-6B22-44EF-480F3B33CD63}"/>
          </ac:spMkLst>
        </pc:spChg>
        <pc:spChg chg="add mod">
          <ac:chgData name="명주 차" userId="daa32f92eb66ebd7" providerId="LiveId" clId="{DE45C33E-85F3-4E43-9CA4-23A867B90876}" dt="2024-07-02T07:54:50.477" v="7883" actId="1076"/>
          <ac:spMkLst>
            <pc:docMk/>
            <pc:sldMk cId="678835305" sldId="271"/>
            <ac:spMk id="22" creationId="{1196DF06-A3D6-8278-8406-DF44DD094BD6}"/>
          </ac:spMkLst>
        </pc:spChg>
        <pc:spChg chg="add mod">
          <ac:chgData name="명주 차" userId="daa32f92eb66ebd7" providerId="LiveId" clId="{DE45C33E-85F3-4E43-9CA4-23A867B90876}" dt="2024-07-01T18:02:12.840" v="2421" actId="1076"/>
          <ac:spMkLst>
            <pc:docMk/>
            <pc:sldMk cId="678835305" sldId="271"/>
            <ac:spMk id="23" creationId="{03C95F9E-A5B7-0D1F-B3C0-E87F5DC65BA7}"/>
          </ac:spMkLst>
        </pc:spChg>
        <pc:spChg chg="add mod">
          <ac:chgData name="명주 차" userId="daa32f92eb66ebd7" providerId="LiveId" clId="{DE45C33E-85F3-4E43-9CA4-23A867B90876}" dt="2024-07-01T18:02:15.738" v="2422" actId="1076"/>
          <ac:spMkLst>
            <pc:docMk/>
            <pc:sldMk cId="678835305" sldId="271"/>
            <ac:spMk id="24" creationId="{3A6156BA-FBCF-A139-61B8-F6C47CBFF7E3}"/>
          </ac:spMkLst>
        </pc:spChg>
        <pc:spChg chg="add mod">
          <ac:chgData name="명주 차" userId="daa32f92eb66ebd7" providerId="LiveId" clId="{DE45C33E-85F3-4E43-9CA4-23A867B90876}" dt="2024-07-02T07:53:13.263" v="7861"/>
          <ac:spMkLst>
            <pc:docMk/>
            <pc:sldMk cId="678835305" sldId="271"/>
            <ac:spMk id="25" creationId="{3E34A49B-B72A-BB79-C660-9929F7E3EDFF}"/>
          </ac:spMkLst>
        </pc:spChg>
        <pc:spChg chg="add mod">
          <ac:chgData name="명주 차" userId="daa32f92eb66ebd7" providerId="LiveId" clId="{DE45C33E-85F3-4E43-9CA4-23A867B90876}" dt="2024-07-02T07:53:13.263" v="7861"/>
          <ac:spMkLst>
            <pc:docMk/>
            <pc:sldMk cId="678835305" sldId="271"/>
            <ac:spMk id="26" creationId="{EFD79403-83E3-0A2B-9492-14739842D079}"/>
          </ac:spMkLst>
        </pc:spChg>
        <pc:spChg chg="add mod">
          <ac:chgData name="명주 차" userId="daa32f92eb66ebd7" providerId="LiveId" clId="{DE45C33E-85F3-4E43-9CA4-23A867B90876}" dt="2024-07-02T07:53:13.263" v="7861"/>
          <ac:spMkLst>
            <pc:docMk/>
            <pc:sldMk cId="678835305" sldId="271"/>
            <ac:spMk id="27" creationId="{EB1FFC62-626C-FE10-7D95-7A1764B067F2}"/>
          </ac:spMkLst>
        </pc:spChg>
        <pc:spChg chg="add mod">
          <ac:chgData name="명주 차" userId="daa32f92eb66ebd7" providerId="LiveId" clId="{DE45C33E-85F3-4E43-9CA4-23A867B90876}" dt="2024-07-02T07:53:13.263" v="7861"/>
          <ac:spMkLst>
            <pc:docMk/>
            <pc:sldMk cId="678835305" sldId="271"/>
            <ac:spMk id="28" creationId="{B74B1A7B-A976-C85E-08E4-80FBD91D1ECC}"/>
          </ac:spMkLst>
        </pc:spChg>
        <pc:spChg chg="add mod">
          <ac:chgData name="명주 차" userId="daa32f92eb66ebd7" providerId="LiveId" clId="{DE45C33E-85F3-4E43-9CA4-23A867B90876}" dt="2024-07-02T07:53:13.263" v="7861"/>
          <ac:spMkLst>
            <pc:docMk/>
            <pc:sldMk cId="678835305" sldId="271"/>
            <ac:spMk id="29" creationId="{00FF5144-F3BE-E100-3A43-EAC0309AA008}"/>
          </ac:spMkLst>
        </pc:spChg>
        <pc:picChg chg="add del mod">
          <ac:chgData name="명주 차" userId="daa32f92eb66ebd7" providerId="LiveId" clId="{DE45C33E-85F3-4E43-9CA4-23A867B90876}" dt="2024-07-01T17:59:45.502" v="2390" actId="478"/>
          <ac:picMkLst>
            <pc:docMk/>
            <pc:sldMk cId="678835305" sldId="271"/>
            <ac:picMk id="3" creationId="{372FD715-9174-47D6-AD03-EA7A6122E70A}"/>
          </ac:picMkLst>
        </pc:picChg>
        <pc:picChg chg="add mod">
          <ac:chgData name="명주 차" userId="daa32f92eb66ebd7" providerId="LiveId" clId="{DE45C33E-85F3-4E43-9CA4-23A867B90876}" dt="2024-07-02T07:54:50.477" v="7883" actId="1076"/>
          <ac:picMkLst>
            <pc:docMk/>
            <pc:sldMk cId="678835305" sldId="271"/>
            <ac:picMk id="4" creationId="{07ACF6FF-5F83-98C5-F5BA-EF6797F5ED33}"/>
          </ac:picMkLst>
        </pc:picChg>
        <pc:picChg chg="add mod">
          <ac:chgData name="명주 차" userId="daa32f92eb66ebd7" providerId="LiveId" clId="{DE45C33E-85F3-4E43-9CA4-23A867B90876}" dt="2024-07-01T18:01:43.951" v="2415" actId="1076"/>
          <ac:picMkLst>
            <pc:docMk/>
            <pc:sldMk cId="678835305" sldId="271"/>
            <ac:picMk id="15" creationId="{F0F2A635-EDC8-BCC5-0B74-356B08A6712C}"/>
          </ac:picMkLst>
        </pc:picChg>
        <pc:picChg chg="add mod">
          <ac:chgData name="명주 차" userId="daa32f92eb66ebd7" providerId="LiveId" clId="{DE45C33E-85F3-4E43-9CA4-23A867B90876}" dt="2024-07-01T18:01:43.951" v="2415" actId="1076"/>
          <ac:picMkLst>
            <pc:docMk/>
            <pc:sldMk cId="678835305" sldId="271"/>
            <ac:picMk id="17" creationId="{5B51A6E9-250F-F28D-7CA5-6C2F4129821D}"/>
          </ac:picMkLst>
        </pc:picChg>
        <pc:cxnChg chg="add mod">
          <ac:chgData name="명주 차" userId="daa32f92eb66ebd7" providerId="LiveId" clId="{DE45C33E-85F3-4E43-9CA4-23A867B90876}" dt="2024-07-02T07:54:50.477" v="7883" actId="1076"/>
          <ac:cxnSpMkLst>
            <pc:docMk/>
            <pc:sldMk cId="678835305" sldId="271"/>
            <ac:cxnSpMk id="8" creationId="{22E16126-7C2A-3FE6-3D30-2AD0BDB079AE}"/>
          </ac:cxnSpMkLst>
        </pc:cxnChg>
        <pc:cxnChg chg="add mod">
          <ac:chgData name="명주 차" userId="daa32f92eb66ebd7" providerId="LiveId" clId="{DE45C33E-85F3-4E43-9CA4-23A867B90876}" dt="2024-07-02T07:54:50.477" v="7883" actId="1076"/>
          <ac:cxnSpMkLst>
            <pc:docMk/>
            <pc:sldMk cId="678835305" sldId="271"/>
            <ac:cxnSpMk id="9" creationId="{CDE0A892-2770-5AB4-A0E4-C0C58219BAEB}"/>
          </ac:cxnSpMkLst>
        </pc:cxnChg>
        <pc:cxnChg chg="add mod">
          <ac:chgData name="명주 차" userId="daa32f92eb66ebd7" providerId="LiveId" clId="{DE45C33E-85F3-4E43-9CA4-23A867B90876}" dt="2024-07-02T07:54:50.477" v="7883" actId="1076"/>
          <ac:cxnSpMkLst>
            <pc:docMk/>
            <pc:sldMk cId="678835305" sldId="271"/>
            <ac:cxnSpMk id="10" creationId="{A83DBC43-8B25-3C5B-ED24-8606A86CA7E6}"/>
          </ac:cxnSpMkLst>
        </pc:cxnChg>
        <pc:cxnChg chg="add mod">
          <ac:chgData name="명주 차" userId="daa32f92eb66ebd7" providerId="LiveId" clId="{DE45C33E-85F3-4E43-9CA4-23A867B90876}" dt="2024-07-02T07:54:50.477" v="7883" actId="1076"/>
          <ac:cxnSpMkLst>
            <pc:docMk/>
            <pc:sldMk cId="678835305" sldId="271"/>
            <ac:cxnSpMk id="11" creationId="{CECAF645-0A22-501D-95CE-0569A49AC0BA}"/>
          </ac:cxnSpMkLst>
        </pc:cxnChg>
        <pc:cxnChg chg="add mod">
          <ac:chgData name="명주 차" userId="daa32f92eb66ebd7" providerId="LiveId" clId="{DE45C33E-85F3-4E43-9CA4-23A867B90876}" dt="2024-07-02T07:54:50.477" v="7883" actId="1076"/>
          <ac:cxnSpMkLst>
            <pc:docMk/>
            <pc:sldMk cId="678835305" sldId="271"/>
            <ac:cxnSpMk id="12" creationId="{C6390E9C-9E21-7D46-AEDF-64AA46F74CDE}"/>
          </ac:cxnSpMkLst>
        </pc:cxnChg>
        <pc:cxnChg chg="add mod">
          <ac:chgData name="명주 차" userId="daa32f92eb66ebd7" providerId="LiveId" clId="{DE45C33E-85F3-4E43-9CA4-23A867B90876}" dt="2024-07-02T07:54:50.477" v="7883" actId="1076"/>
          <ac:cxnSpMkLst>
            <pc:docMk/>
            <pc:sldMk cId="678835305" sldId="271"/>
            <ac:cxnSpMk id="13" creationId="{8FE3138C-A5C7-491F-C4B8-4ACFB5E74F2D}"/>
          </ac:cxnSpMkLst>
        </pc:cxnChg>
        <pc:cxnChg chg="add mod">
          <ac:chgData name="명주 차" userId="daa32f92eb66ebd7" providerId="LiveId" clId="{DE45C33E-85F3-4E43-9CA4-23A867B90876}" dt="2024-07-02T07:54:50.477" v="7883" actId="1076"/>
          <ac:cxnSpMkLst>
            <pc:docMk/>
            <pc:sldMk cId="678835305" sldId="271"/>
            <ac:cxnSpMk id="14" creationId="{18ABF131-3510-4BC5-413D-0AB1B25DE343}"/>
          </ac:cxnSpMkLst>
        </pc:cxnChg>
        <pc:cxnChg chg="add mod">
          <ac:chgData name="명주 차" userId="daa32f92eb66ebd7" providerId="LiveId" clId="{DE45C33E-85F3-4E43-9CA4-23A867B90876}" dt="2024-07-02T07:54:50.477" v="7883" actId="1076"/>
          <ac:cxnSpMkLst>
            <pc:docMk/>
            <pc:sldMk cId="678835305" sldId="271"/>
            <ac:cxnSpMk id="20" creationId="{38CD5839-197C-F173-3BA2-ADCF393F6333}"/>
          </ac:cxnSpMkLst>
        </pc:cxnChg>
      </pc:sldChg>
      <pc:sldChg chg="addSp delSp modSp add mod setBg">
        <pc:chgData name="명주 차" userId="daa32f92eb66ebd7" providerId="LiveId" clId="{DE45C33E-85F3-4E43-9CA4-23A867B90876}" dt="2024-07-02T14:51:23.577" v="10761" actId="20577"/>
        <pc:sldMkLst>
          <pc:docMk/>
          <pc:sldMk cId="9160065" sldId="272"/>
        </pc:sldMkLst>
        <pc:spChg chg="mod">
          <ac:chgData name="명주 차" userId="daa32f92eb66ebd7" providerId="LiveId" clId="{DE45C33E-85F3-4E43-9CA4-23A867B90876}" dt="2024-07-02T10:51:23.025" v="8721" actId="20577"/>
          <ac:spMkLst>
            <pc:docMk/>
            <pc:sldMk cId="9160065" sldId="272"/>
            <ac:spMk id="2" creationId="{00000000-0000-0000-0000-000000000000}"/>
          </ac:spMkLst>
        </pc:spChg>
        <pc:spChg chg="add mod ord topLvl">
          <ac:chgData name="명주 차" userId="daa32f92eb66ebd7" providerId="LiveId" clId="{DE45C33E-85F3-4E43-9CA4-23A867B90876}" dt="2024-07-01T17:08:21.340" v="2068" actId="164"/>
          <ac:spMkLst>
            <pc:docMk/>
            <pc:sldMk cId="9160065" sldId="272"/>
            <ac:spMk id="3" creationId="{9804BF05-F342-1909-1C7F-CB4383BEA877}"/>
          </ac:spMkLst>
        </pc:spChg>
        <pc:spChg chg="add mod">
          <ac:chgData name="명주 차" userId="daa32f92eb66ebd7" providerId="LiveId" clId="{DE45C33E-85F3-4E43-9CA4-23A867B90876}" dt="2024-07-02T07:53:10.338" v="7857"/>
          <ac:spMkLst>
            <pc:docMk/>
            <pc:sldMk cId="9160065" sldId="272"/>
            <ac:spMk id="4" creationId="{B140C864-754A-5C95-07F8-3DF1F0D92996}"/>
          </ac:spMkLst>
        </pc:spChg>
        <pc:spChg chg="add mod">
          <ac:chgData name="명주 차" userId="daa32f92eb66ebd7" providerId="LiveId" clId="{DE45C33E-85F3-4E43-9CA4-23A867B90876}" dt="2024-07-02T07:53:10.338" v="7857"/>
          <ac:spMkLst>
            <pc:docMk/>
            <pc:sldMk cId="9160065" sldId="272"/>
            <ac:spMk id="6" creationId="{E478B954-2544-4B5E-45CB-A5116F0489B7}"/>
          </ac:spMkLst>
        </pc:spChg>
        <pc:spChg chg="mod">
          <ac:chgData name="명주 차" userId="daa32f92eb66ebd7" providerId="LiveId" clId="{DE45C33E-85F3-4E43-9CA4-23A867B90876}" dt="2024-07-02T10:08:47.064" v="8046" actId="14100"/>
          <ac:spMkLst>
            <pc:docMk/>
            <pc:sldMk cId="9160065" sldId="272"/>
            <ac:spMk id="7" creationId="{3363BF67-052E-5785-30B3-DACF5EEF168E}"/>
          </ac:spMkLst>
        </pc:spChg>
        <pc:spChg chg="add mod ord">
          <ac:chgData name="명주 차" userId="daa32f92eb66ebd7" providerId="LiveId" clId="{DE45C33E-85F3-4E43-9CA4-23A867B90876}" dt="2024-07-01T17:08:28.526" v="2069" actId="164"/>
          <ac:spMkLst>
            <pc:docMk/>
            <pc:sldMk cId="9160065" sldId="272"/>
            <ac:spMk id="12" creationId="{65802083-4805-4409-2EE4-3421EBE707A3}"/>
          </ac:spMkLst>
        </pc:spChg>
        <pc:spChg chg="add mod">
          <ac:chgData name="명주 차" userId="daa32f92eb66ebd7" providerId="LiveId" clId="{DE45C33E-85F3-4E43-9CA4-23A867B90876}" dt="2024-07-02T07:53:10.338" v="7857"/>
          <ac:spMkLst>
            <pc:docMk/>
            <pc:sldMk cId="9160065" sldId="272"/>
            <ac:spMk id="14" creationId="{A7D7FBE9-CBEC-DDA9-58EE-8C4A1CBCC326}"/>
          </ac:spMkLst>
        </pc:spChg>
        <pc:spChg chg="mod">
          <ac:chgData name="명주 차" userId="daa32f92eb66ebd7" providerId="LiveId" clId="{DE45C33E-85F3-4E43-9CA4-23A867B90876}" dt="2024-07-02T14:51:23.577" v="10761" actId="20577"/>
          <ac:spMkLst>
            <pc:docMk/>
            <pc:sldMk cId="9160065" sldId="272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3:10.338" v="7857"/>
          <ac:spMkLst>
            <pc:docMk/>
            <pc:sldMk cId="9160065" sldId="272"/>
            <ac:spMk id="17" creationId="{64A7B916-6947-A710-7523-D6AB7B046FF6}"/>
          </ac:spMkLst>
        </pc:spChg>
        <pc:spChg chg="add mod">
          <ac:chgData name="명주 차" userId="daa32f92eb66ebd7" providerId="LiveId" clId="{DE45C33E-85F3-4E43-9CA4-23A867B90876}" dt="2024-07-02T07:53:10.338" v="7857"/>
          <ac:spMkLst>
            <pc:docMk/>
            <pc:sldMk cId="9160065" sldId="272"/>
            <ac:spMk id="18" creationId="{1D4C70B2-9893-F2DD-F655-9A967CB3E19E}"/>
          </ac:spMkLst>
        </pc:spChg>
        <pc:spChg chg="add mod">
          <ac:chgData name="명주 차" userId="daa32f92eb66ebd7" providerId="LiveId" clId="{DE45C33E-85F3-4E43-9CA4-23A867B90876}" dt="2024-07-02T07:53:10.338" v="7857"/>
          <ac:spMkLst>
            <pc:docMk/>
            <pc:sldMk cId="9160065" sldId="272"/>
            <ac:spMk id="19" creationId="{553D3C4F-26B1-F382-2547-6A6C92F0A1D3}"/>
          </ac:spMkLst>
        </pc:spChg>
        <pc:spChg chg="mod">
          <ac:chgData name="명주 차" userId="daa32f92eb66ebd7" providerId="LiveId" clId="{DE45C33E-85F3-4E43-9CA4-23A867B90876}" dt="2024-07-01T17:10:08.569" v="2079"/>
          <ac:spMkLst>
            <pc:docMk/>
            <pc:sldMk cId="9160065" sldId="272"/>
            <ac:spMk id="21" creationId="{F994038B-043B-9EEB-3D4C-10F3F48DE752}"/>
          </ac:spMkLst>
        </pc:spChg>
        <pc:spChg chg="mod">
          <ac:chgData name="명주 차" userId="daa32f92eb66ebd7" providerId="LiveId" clId="{DE45C33E-85F3-4E43-9CA4-23A867B90876}" dt="2024-07-01T17:10:08.569" v="2079"/>
          <ac:spMkLst>
            <pc:docMk/>
            <pc:sldMk cId="9160065" sldId="272"/>
            <ac:spMk id="22" creationId="{BAC82D9D-01CD-2A1C-EFC3-F4D7FCA1A86C}"/>
          </ac:spMkLst>
        </pc:spChg>
        <pc:spChg chg="add mod">
          <ac:chgData name="명주 차" userId="daa32f92eb66ebd7" providerId="LiveId" clId="{DE45C33E-85F3-4E43-9CA4-23A867B90876}" dt="2024-07-02T10:09:11.617" v="8049" actId="1076"/>
          <ac:spMkLst>
            <pc:docMk/>
            <pc:sldMk cId="9160065" sldId="272"/>
            <ac:spMk id="24" creationId="{5A17AC18-3731-8281-3011-FAF4A0433C80}"/>
          </ac:spMkLst>
        </pc:spChg>
        <pc:spChg chg="add mod">
          <ac:chgData name="명주 차" userId="daa32f92eb66ebd7" providerId="LiveId" clId="{DE45C33E-85F3-4E43-9CA4-23A867B90876}" dt="2024-07-02T10:09:03.634" v="8048" actId="1076"/>
          <ac:spMkLst>
            <pc:docMk/>
            <pc:sldMk cId="9160065" sldId="272"/>
            <ac:spMk id="28" creationId="{D8A6AB55-14C3-49F7-BE0A-A942A93655C5}"/>
          </ac:spMkLst>
        </pc:spChg>
        <pc:spChg chg="mod">
          <ac:chgData name="명주 차" userId="daa32f92eb66ebd7" providerId="LiveId" clId="{DE45C33E-85F3-4E43-9CA4-23A867B90876}" dt="2024-07-01T17:08:21.340" v="2068" actId="164"/>
          <ac:spMkLst>
            <pc:docMk/>
            <pc:sldMk cId="9160065" sldId="272"/>
            <ac:spMk id="73" creationId="{00000000-0000-0000-0000-000000000000}"/>
          </ac:spMkLst>
        </pc:spChg>
        <pc:grpChg chg="add del mod">
          <ac:chgData name="명주 차" userId="daa32f92eb66ebd7" providerId="LiveId" clId="{DE45C33E-85F3-4E43-9CA4-23A867B90876}" dt="2024-07-01T17:05:51.616" v="2049" actId="165"/>
          <ac:grpSpMkLst>
            <pc:docMk/>
            <pc:sldMk cId="9160065" sldId="272"/>
            <ac:grpSpMk id="4" creationId="{CA2118C5-C550-0556-30D9-B665F43CEE02}"/>
          </ac:grpSpMkLst>
        </pc:grpChg>
        <pc:grpChg chg="add mod">
          <ac:chgData name="명주 차" userId="daa32f92eb66ebd7" providerId="LiveId" clId="{DE45C33E-85F3-4E43-9CA4-23A867B90876}" dt="2024-07-01T17:08:28.526" v="2069" actId="164"/>
          <ac:grpSpMkLst>
            <pc:docMk/>
            <pc:sldMk cId="9160065" sldId="272"/>
            <ac:grpSpMk id="5" creationId="{68FAC189-26A5-AB47-5986-E0E25BB6BBE7}"/>
          </ac:grpSpMkLst>
        </pc:grpChg>
        <pc:grpChg chg="add mod">
          <ac:chgData name="명주 차" userId="daa32f92eb66ebd7" providerId="LiveId" clId="{DE45C33E-85F3-4E43-9CA4-23A867B90876}" dt="2024-07-01T17:08:21.340" v="2068" actId="164"/>
          <ac:grpSpMkLst>
            <pc:docMk/>
            <pc:sldMk cId="9160065" sldId="272"/>
            <ac:grpSpMk id="14" creationId="{ABBFD153-097C-95D5-FC4F-E342AD87DC8A}"/>
          </ac:grpSpMkLst>
        </pc:grpChg>
        <pc:grpChg chg="add mod">
          <ac:chgData name="명주 차" userId="daa32f92eb66ebd7" providerId="LiveId" clId="{DE45C33E-85F3-4E43-9CA4-23A867B90876}" dt="2024-07-02T10:09:20.561" v="8053" actId="1076"/>
          <ac:grpSpMkLst>
            <pc:docMk/>
            <pc:sldMk cId="9160065" sldId="272"/>
            <ac:grpSpMk id="15" creationId="{79DEFE59-C508-6715-C39D-22C76C25F9BA}"/>
          </ac:grpSpMkLst>
        </pc:grpChg>
        <pc:grpChg chg="add mod">
          <ac:chgData name="명주 차" userId="daa32f92eb66ebd7" providerId="LiveId" clId="{DE45C33E-85F3-4E43-9CA4-23A867B90876}" dt="2024-07-02T10:16:08.660" v="8113" actId="1076"/>
          <ac:grpSpMkLst>
            <pc:docMk/>
            <pc:sldMk cId="9160065" sldId="272"/>
            <ac:grpSpMk id="20" creationId="{7CEC9ADE-3B9C-7187-73FA-133AFCA514FC}"/>
          </ac:grpSpMkLst>
        </pc:grpChg>
        <pc:grpChg chg="mod topLvl">
          <ac:chgData name="명주 차" userId="daa32f92eb66ebd7" providerId="LiveId" clId="{DE45C33E-85F3-4E43-9CA4-23A867B90876}" dt="2024-07-01T17:08:21.340" v="2068" actId="164"/>
          <ac:grpSpMkLst>
            <pc:docMk/>
            <pc:sldMk cId="9160065" sldId="272"/>
            <ac:grpSpMk id="34" creationId="{D863A5F2-237D-75D6-08B4-59F1F9EE84B3}"/>
          </ac:grpSpMkLst>
        </pc:grpChg>
        <pc:picChg chg="del">
          <ac:chgData name="명주 차" userId="daa32f92eb66ebd7" providerId="LiveId" clId="{DE45C33E-85F3-4E43-9CA4-23A867B90876}" dt="2024-07-01T17:04:14.310" v="2035" actId="478"/>
          <ac:picMkLst>
            <pc:docMk/>
            <pc:sldMk cId="9160065" sldId="272"/>
            <ac:picMk id="6" creationId="{1449B963-C139-81E5-63D4-0E183B41A100}"/>
          </ac:picMkLst>
        </pc:picChg>
        <pc:picChg chg="mod">
          <ac:chgData name="명주 차" userId="daa32f92eb66ebd7" providerId="LiveId" clId="{DE45C33E-85F3-4E43-9CA4-23A867B90876}" dt="2024-07-02T11:38:45.255" v="9242" actId="1076"/>
          <ac:picMkLst>
            <pc:docMk/>
            <pc:sldMk cId="9160065" sldId="272"/>
            <ac:picMk id="13" creationId="{D124DE62-8EB2-1D0D-12A4-2CD6CAF83121}"/>
          </ac:picMkLst>
        </pc:picChg>
        <pc:picChg chg="mod">
          <ac:chgData name="명주 차" userId="daa32f92eb66ebd7" providerId="LiveId" clId="{DE45C33E-85F3-4E43-9CA4-23A867B90876}" dt="2024-07-01T17:08:21.340" v="2068" actId="164"/>
          <ac:picMkLst>
            <pc:docMk/>
            <pc:sldMk cId="9160065" sldId="272"/>
            <ac:picMk id="25" creationId="{E1205FE2-C6F5-72ED-DB3C-FB2907F63C2C}"/>
          </ac:picMkLst>
        </pc:picChg>
        <pc:cxnChg chg="mod">
          <ac:chgData name="명주 차" userId="daa32f92eb66ebd7" providerId="LiveId" clId="{DE45C33E-85F3-4E43-9CA4-23A867B90876}" dt="2024-07-02T10:10:22.262" v="8065" actId="14100"/>
          <ac:cxnSpMkLst>
            <pc:docMk/>
            <pc:sldMk cId="9160065" sldId="272"/>
            <ac:cxnSpMk id="8" creationId="{160425FD-429F-8154-C1E4-F6D289987BDB}"/>
          </ac:cxnSpMkLst>
        </pc:cxnChg>
        <pc:cxnChg chg="mod">
          <ac:chgData name="명주 차" userId="daa32f92eb66ebd7" providerId="LiveId" clId="{DE45C33E-85F3-4E43-9CA4-23A867B90876}" dt="2024-07-02T10:09:58.483" v="8061" actId="14100"/>
          <ac:cxnSpMkLst>
            <pc:docMk/>
            <pc:sldMk cId="9160065" sldId="272"/>
            <ac:cxnSpMk id="9" creationId="{D0A9F69F-63D5-A535-8783-064C348804C7}"/>
          </ac:cxnSpMkLst>
        </pc:cxnChg>
        <pc:cxnChg chg="mod">
          <ac:chgData name="명주 차" userId="daa32f92eb66ebd7" providerId="LiveId" clId="{DE45C33E-85F3-4E43-9CA4-23A867B90876}" dt="2024-07-02T10:10:04.338" v="8062" actId="14100"/>
          <ac:cxnSpMkLst>
            <pc:docMk/>
            <pc:sldMk cId="9160065" sldId="272"/>
            <ac:cxnSpMk id="10" creationId="{B211B0C2-7657-0137-8D9B-5E8B4E74F9E6}"/>
          </ac:cxnSpMkLst>
        </pc:cxnChg>
        <pc:cxnChg chg="mod">
          <ac:chgData name="명주 차" userId="daa32f92eb66ebd7" providerId="LiveId" clId="{DE45C33E-85F3-4E43-9CA4-23A867B90876}" dt="2024-07-02T10:10:35.351" v="8067" actId="14100"/>
          <ac:cxnSpMkLst>
            <pc:docMk/>
            <pc:sldMk cId="9160065" sldId="272"/>
            <ac:cxnSpMk id="11" creationId="{F5D1C7B7-B679-F7B7-864D-976B2641F8E6}"/>
          </ac:cxnSpMkLst>
        </pc:cxnChg>
        <pc:cxnChg chg="mod">
          <ac:chgData name="명주 차" userId="daa32f92eb66ebd7" providerId="LiveId" clId="{DE45C33E-85F3-4E43-9CA4-23A867B90876}" dt="2024-07-01T17:10:16.665" v="2081" actId="208"/>
          <ac:cxnSpMkLst>
            <pc:docMk/>
            <pc:sldMk cId="9160065" sldId="272"/>
            <ac:cxnSpMk id="23" creationId="{207C1443-9D29-C4D2-4A35-D9D98E15B75D}"/>
          </ac:cxnSpMkLst>
        </pc:cxnChg>
        <pc:cxnChg chg="add mod">
          <ac:chgData name="명주 차" userId="daa32f92eb66ebd7" providerId="LiveId" clId="{DE45C33E-85F3-4E43-9CA4-23A867B90876}" dt="2024-07-02T10:09:03.634" v="8048" actId="1076"/>
          <ac:cxnSpMkLst>
            <pc:docMk/>
            <pc:sldMk cId="9160065" sldId="272"/>
            <ac:cxnSpMk id="26" creationId="{3B173995-82E1-4149-E713-43C912F425A9}"/>
          </ac:cxnSpMkLst>
        </pc:cxnChg>
        <pc:cxnChg chg="mod">
          <ac:chgData name="명주 차" userId="daa32f92eb66ebd7" providerId="LiveId" clId="{DE45C33E-85F3-4E43-9CA4-23A867B90876}" dt="2024-07-01T17:08:21.340" v="2068" actId="164"/>
          <ac:cxnSpMkLst>
            <pc:docMk/>
            <pc:sldMk cId="9160065" sldId="272"/>
            <ac:cxnSpMk id="27" creationId="{46FC3ECD-061B-0A81-9F51-FFDCD506F426}"/>
          </ac:cxnSpMkLst>
        </pc:cxnChg>
        <pc:cxnChg chg="mod">
          <ac:chgData name="명주 차" userId="daa32f92eb66ebd7" providerId="LiveId" clId="{DE45C33E-85F3-4E43-9CA4-23A867B90876}" dt="2024-07-01T17:08:21.340" v="2068" actId="164"/>
          <ac:cxnSpMkLst>
            <pc:docMk/>
            <pc:sldMk cId="9160065" sldId="272"/>
            <ac:cxnSpMk id="30" creationId="{B21EB545-48A5-25B4-9C05-AD977974354E}"/>
          </ac:cxnSpMkLst>
        </pc:cxnChg>
      </pc:sldChg>
      <pc:sldChg chg="addSp delSp modSp add mod setBg">
        <pc:chgData name="명주 차" userId="daa32f92eb66ebd7" providerId="LiveId" clId="{DE45C33E-85F3-4E43-9CA4-23A867B90876}" dt="2024-07-02T14:51:28.748" v="10767" actId="20577"/>
        <pc:sldMkLst>
          <pc:docMk/>
          <pc:sldMk cId="409382440" sldId="273"/>
        </pc:sldMkLst>
        <pc:spChg chg="mod">
          <ac:chgData name="명주 차" userId="daa32f92eb66ebd7" providerId="LiveId" clId="{DE45C33E-85F3-4E43-9CA4-23A867B90876}" dt="2024-07-02T10:51:25.562" v="8723" actId="20577"/>
          <ac:spMkLst>
            <pc:docMk/>
            <pc:sldMk cId="409382440" sldId="273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3:11.836" v="7859"/>
          <ac:spMkLst>
            <pc:docMk/>
            <pc:sldMk cId="409382440" sldId="273"/>
            <ac:spMk id="3" creationId="{16DD3C95-6D58-DCA6-B9EB-5ADEBDCBC51A}"/>
          </ac:spMkLst>
        </pc:spChg>
        <pc:spChg chg="add mod">
          <ac:chgData name="명주 차" userId="daa32f92eb66ebd7" providerId="LiveId" clId="{DE45C33E-85F3-4E43-9CA4-23A867B90876}" dt="2024-07-02T07:53:11.836" v="7859"/>
          <ac:spMkLst>
            <pc:docMk/>
            <pc:sldMk cId="409382440" sldId="273"/>
            <ac:spMk id="4" creationId="{2851F891-6402-5997-8453-A1805E9EF46E}"/>
          </ac:spMkLst>
        </pc:spChg>
        <pc:spChg chg="mod">
          <ac:chgData name="명주 차" userId="daa32f92eb66ebd7" providerId="LiveId" clId="{DE45C33E-85F3-4E43-9CA4-23A867B90876}" dt="2024-07-01T17:54:10.445" v="2341" actId="14100"/>
          <ac:spMkLst>
            <pc:docMk/>
            <pc:sldMk cId="409382440" sldId="273"/>
            <ac:spMk id="7" creationId="{19D3B1B6-C138-AB42-B336-83C4D63FCB14}"/>
          </ac:spMkLst>
        </pc:spChg>
        <pc:spChg chg="add mod">
          <ac:chgData name="명주 차" userId="daa32f92eb66ebd7" providerId="LiveId" clId="{DE45C33E-85F3-4E43-9CA4-23A867B90876}" dt="2024-07-02T07:53:11.836" v="7859"/>
          <ac:spMkLst>
            <pc:docMk/>
            <pc:sldMk cId="409382440" sldId="273"/>
            <ac:spMk id="8" creationId="{1BE31E96-32BD-B79E-1B6B-575D32C6C937}"/>
          </ac:spMkLst>
        </pc:spChg>
        <pc:spChg chg="add mod">
          <ac:chgData name="명주 차" userId="daa32f92eb66ebd7" providerId="LiveId" clId="{DE45C33E-85F3-4E43-9CA4-23A867B90876}" dt="2024-07-02T07:53:11.836" v="7859"/>
          <ac:spMkLst>
            <pc:docMk/>
            <pc:sldMk cId="409382440" sldId="273"/>
            <ac:spMk id="10" creationId="{1ED2E496-78FB-B63F-F498-00FDC3282DCB}"/>
          </ac:spMkLst>
        </pc:spChg>
        <pc:spChg chg="mod">
          <ac:chgData name="명주 차" userId="daa32f92eb66ebd7" providerId="LiveId" clId="{DE45C33E-85F3-4E43-9CA4-23A867B90876}" dt="2024-07-02T07:55:05.872" v="7886" actId="1076"/>
          <ac:spMkLst>
            <pc:docMk/>
            <pc:sldMk cId="409382440" sldId="273"/>
            <ac:spMk id="12" creationId="{7D42668A-760D-504D-1AF9-4932A7254D86}"/>
          </ac:spMkLst>
        </pc:spChg>
        <pc:spChg chg="add mod">
          <ac:chgData name="명주 차" userId="daa32f92eb66ebd7" providerId="LiveId" clId="{DE45C33E-85F3-4E43-9CA4-23A867B90876}" dt="2024-07-02T07:53:11.836" v="7859"/>
          <ac:spMkLst>
            <pc:docMk/>
            <pc:sldMk cId="409382440" sldId="273"/>
            <ac:spMk id="13" creationId="{608687B4-797E-7364-7BC9-23660A94CFBC}"/>
          </ac:spMkLst>
        </pc:spChg>
        <pc:spChg chg="add mod">
          <ac:chgData name="명주 차" userId="daa32f92eb66ebd7" providerId="LiveId" clId="{DE45C33E-85F3-4E43-9CA4-23A867B90876}" dt="2024-07-02T07:53:11.836" v="7859"/>
          <ac:spMkLst>
            <pc:docMk/>
            <pc:sldMk cId="409382440" sldId="273"/>
            <ac:spMk id="15" creationId="{EE4C3613-CDE3-3990-FE74-EAA95F17B2BC}"/>
          </ac:spMkLst>
        </pc:spChg>
        <pc:spChg chg="mod">
          <ac:chgData name="명주 차" userId="daa32f92eb66ebd7" providerId="LiveId" clId="{DE45C33E-85F3-4E43-9CA4-23A867B90876}" dt="2024-07-02T14:51:28.748" v="10767" actId="20577"/>
          <ac:spMkLst>
            <pc:docMk/>
            <pc:sldMk cId="409382440" sldId="273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3:09:58.747" v="9550" actId="1076"/>
          <ac:spMkLst>
            <pc:docMk/>
            <pc:sldMk cId="409382440" sldId="273"/>
            <ac:spMk id="17" creationId="{D0239F3A-996C-A505-8CBA-A7F4659D455D}"/>
          </ac:spMkLst>
        </pc:spChg>
        <pc:spChg chg="add mod">
          <ac:chgData name="명주 차" userId="daa32f92eb66ebd7" providerId="LiveId" clId="{DE45C33E-85F3-4E43-9CA4-23A867B90876}" dt="2024-07-02T11:13:19.389" v="8933" actId="1076"/>
          <ac:spMkLst>
            <pc:docMk/>
            <pc:sldMk cId="409382440" sldId="273"/>
            <ac:spMk id="18" creationId="{51114146-AF59-DCEB-322B-E26BC7FBF66F}"/>
          </ac:spMkLst>
        </pc:spChg>
        <pc:spChg chg="add mod">
          <ac:chgData name="명주 차" userId="daa32f92eb66ebd7" providerId="LiveId" clId="{DE45C33E-85F3-4E43-9CA4-23A867B90876}" dt="2024-07-02T11:13:01.727" v="8928" actId="1076"/>
          <ac:spMkLst>
            <pc:docMk/>
            <pc:sldMk cId="409382440" sldId="273"/>
            <ac:spMk id="19" creationId="{8288D22E-DD9D-9FD2-53FC-FC5C2AE60985}"/>
          </ac:spMkLst>
        </pc:spChg>
        <pc:spChg chg="add mod">
          <ac:chgData name="명주 차" userId="daa32f92eb66ebd7" providerId="LiveId" clId="{DE45C33E-85F3-4E43-9CA4-23A867B90876}" dt="2024-07-02T11:13:13.932" v="8932" actId="571"/>
          <ac:spMkLst>
            <pc:docMk/>
            <pc:sldMk cId="409382440" sldId="273"/>
            <ac:spMk id="20" creationId="{B6504F3F-E2BF-B5A5-1C08-0FDE29D91DD5}"/>
          </ac:spMkLst>
        </pc:spChg>
        <pc:spChg chg="add del mod">
          <ac:chgData name="명주 차" userId="daa32f92eb66ebd7" providerId="LiveId" clId="{DE45C33E-85F3-4E43-9CA4-23A867B90876}" dt="2024-07-02T13:09:55.007" v="9549" actId="478"/>
          <ac:spMkLst>
            <pc:docMk/>
            <pc:sldMk cId="409382440" sldId="273"/>
            <ac:spMk id="21" creationId="{136219D5-447A-F5BE-02B8-DD7ECCB77531}"/>
          </ac:spMkLst>
        </pc:spChg>
        <pc:picChg chg="mod">
          <ac:chgData name="명주 차" userId="daa32f92eb66ebd7" providerId="LiveId" clId="{DE45C33E-85F3-4E43-9CA4-23A867B90876}" dt="2024-07-02T07:55:05.872" v="7886" actId="1076"/>
          <ac:picMkLst>
            <pc:docMk/>
            <pc:sldMk cId="409382440" sldId="273"/>
            <ac:picMk id="11" creationId="{D1016CCB-F940-2FBF-0409-BA880A573B86}"/>
          </ac:picMkLst>
        </pc:picChg>
        <pc:picChg chg="mod">
          <ac:chgData name="명주 차" userId="daa32f92eb66ebd7" providerId="LiveId" clId="{DE45C33E-85F3-4E43-9CA4-23A867B90876}" dt="2024-07-02T11:14:49.505" v="8959" actId="1076"/>
          <ac:picMkLst>
            <pc:docMk/>
            <pc:sldMk cId="409382440" sldId="273"/>
            <ac:picMk id="14" creationId="{FA85BD6F-AC7F-739C-C281-901E153FB0BB}"/>
          </ac:picMkLst>
        </pc:picChg>
      </pc:sldChg>
      <pc:sldChg chg="addSp delSp modSp add mod setBg">
        <pc:chgData name="명주 차" userId="daa32f92eb66ebd7" providerId="LiveId" clId="{DE45C33E-85F3-4E43-9CA4-23A867B90876}" dt="2024-07-02T14:51:31.825" v="10769" actId="20577"/>
        <pc:sldMkLst>
          <pc:docMk/>
          <pc:sldMk cId="293798435" sldId="274"/>
        </pc:sldMkLst>
        <pc:spChg chg="mod">
          <ac:chgData name="명주 차" userId="daa32f92eb66ebd7" providerId="LiveId" clId="{DE45C33E-85F3-4E43-9CA4-23A867B90876}" dt="2024-07-02T10:51:26.403" v="8724" actId="20577"/>
          <ac:spMkLst>
            <pc:docMk/>
            <pc:sldMk cId="293798435" sldId="274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4:58.813" v="7885" actId="1076"/>
          <ac:spMkLst>
            <pc:docMk/>
            <pc:sldMk cId="293798435" sldId="274"/>
            <ac:spMk id="3" creationId="{1975B1E2-D33B-64AF-747C-22B2D3867163}"/>
          </ac:spMkLst>
        </pc:spChg>
        <pc:spChg chg="add mod">
          <ac:chgData name="명주 차" userId="daa32f92eb66ebd7" providerId="LiveId" clId="{DE45C33E-85F3-4E43-9CA4-23A867B90876}" dt="2024-07-02T07:53:12.526" v="7860"/>
          <ac:spMkLst>
            <pc:docMk/>
            <pc:sldMk cId="293798435" sldId="274"/>
            <ac:spMk id="4" creationId="{7500DC93-F714-1EBA-649E-B1148BA2E175}"/>
          </ac:spMkLst>
        </pc:spChg>
        <pc:spChg chg="mod">
          <ac:chgData name="명주 차" userId="daa32f92eb66ebd7" providerId="LiveId" clId="{DE45C33E-85F3-4E43-9CA4-23A867B90876}" dt="2024-07-02T04:48:33.990" v="4583" actId="14100"/>
          <ac:spMkLst>
            <pc:docMk/>
            <pc:sldMk cId="293798435" sldId="274"/>
            <ac:spMk id="7" creationId="{19D3B1B6-C138-AB42-B336-83C4D63FCB14}"/>
          </ac:spMkLst>
        </pc:spChg>
        <pc:spChg chg="add mod">
          <ac:chgData name="명주 차" userId="daa32f92eb66ebd7" providerId="LiveId" clId="{DE45C33E-85F3-4E43-9CA4-23A867B90876}" dt="2024-07-02T07:53:12.526" v="7860"/>
          <ac:spMkLst>
            <pc:docMk/>
            <pc:sldMk cId="293798435" sldId="274"/>
            <ac:spMk id="10" creationId="{91045ED9-7947-B8E9-4ACB-0F847EC2E20E}"/>
          </ac:spMkLst>
        </pc:spChg>
        <pc:spChg chg="add mod">
          <ac:chgData name="명주 차" userId="daa32f92eb66ebd7" providerId="LiveId" clId="{DE45C33E-85F3-4E43-9CA4-23A867B90876}" dt="2024-07-02T07:53:12.526" v="7860"/>
          <ac:spMkLst>
            <pc:docMk/>
            <pc:sldMk cId="293798435" sldId="274"/>
            <ac:spMk id="11" creationId="{EE24B57E-514B-22EC-DD2C-6C7C7804FC57}"/>
          </ac:spMkLst>
        </pc:spChg>
        <pc:spChg chg="del">
          <ac:chgData name="명주 차" userId="daa32f92eb66ebd7" providerId="LiveId" clId="{DE45C33E-85F3-4E43-9CA4-23A867B90876}" dt="2024-07-01T17:55:50.926" v="2346" actId="478"/>
          <ac:spMkLst>
            <pc:docMk/>
            <pc:sldMk cId="293798435" sldId="274"/>
            <ac:spMk id="12" creationId="{7D42668A-760D-504D-1AF9-4932A7254D86}"/>
          </ac:spMkLst>
        </pc:spChg>
        <pc:spChg chg="add mod">
          <ac:chgData name="명주 차" userId="daa32f92eb66ebd7" providerId="LiveId" clId="{DE45C33E-85F3-4E43-9CA4-23A867B90876}" dt="2024-07-02T07:53:12.526" v="7860"/>
          <ac:spMkLst>
            <pc:docMk/>
            <pc:sldMk cId="293798435" sldId="274"/>
            <ac:spMk id="12" creationId="{A2203260-FFBB-88D2-F063-DE24494786F9}"/>
          </ac:spMkLst>
        </pc:spChg>
        <pc:spChg chg="add mod">
          <ac:chgData name="명주 차" userId="daa32f92eb66ebd7" providerId="LiveId" clId="{DE45C33E-85F3-4E43-9CA4-23A867B90876}" dt="2024-07-01T17:57:40.210" v="2364" actId="207"/>
          <ac:spMkLst>
            <pc:docMk/>
            <pc:sldMk cId="293798435" sldId="274"/>
            <ac:spMk id="13" creationId="{22F75B1A-346D-D192-F3B0-10424EDC6931}"/>
          </ac:spMkLst>
        </pc:spChg>
        <pc:spChg chg="add mod">
          <ac:chgData name="명주 차" userId="daa32f92eb66ebd7" providerId="LiveId" clId="{DE45C33E-85F3-4E43-9CA4-23A867B90876}" dt="2024-07-01T17:58:04.613" v="2382" actId="113"/>
          <ac:spMkLst>
            <pc:docMk/>
            <pc:sldMk cId="293798435" sldId="274"/>
            <ac:spMk id="15" creationId="{E5818D59-09AB-E1D6-DA04-E0CB94163D63}"/>
          </ac:spMkLst>
        </pc:spChg>
        <pc:spChg chg="mod">
          <ac:chgData name="명주 차" userId="daa32f92eb66ebd7" providerId="LiveId" clId="{DE45C33E-85F3-4E43-9CA4-23A867B90876}" dt="2024-07-02T14:51:31.825" v="10769" actId="20577"/>
          <ac:spMkLst>
            <pc:docMk/>
            <pc:sldMk cId="293798435" sldId="274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3:12.526" v="7860"/>
          <ac:spMkLst>
            <pc:docMk/>
            <pc:sldMk cId="293798435" sldId="274"/>
            <ac:spMk id="17" creationId="{B2004FF5-B149-4B23-DF9B-77E072A9CAB1}"/>
          </ac:spMkLst>
        </pc:spChg>
        <pc:spChg chg="add mod">
          <ac:chgData name="명주 차" userId="daa32f92eb66ebd7" providerId="LiveId" clId="{DE45C33E-85F3-4E43-9CA4-23A867B90876}" dt="2024-07-02T07:53:12.526" v="7860"/>
          <ac:spMkLst>
            <pc:docMk/>
            <pc:sldMk cId="293798435" sldId="274"/>
            <ac:spMk id="19" creationId="{88D0D157-F84A-3230-1CD8-2C06E20632CD}"/>
          </ac:spMkLst>
        </pc:spChg>
        <pc:spChg chg="add mod">
          <ac:chgData name="명주 차" userId="daa32f92eb66ebd7" providerId="LiveId" clId="{DE45C33E-85F3-4E43-9CA4-23A867B90876}" dt="2024-07-02T11:13:34.902" v="8937" actId="1076"/>
          <ac:spMkLst>
            <pc:docMk/>
            <pc:sldMk cId="293798435" sldId="274"/>
            <ac:spMk id="20" creationId="{06730403-496E-4944-B7C1-1B3B7740A4F3}"/>
          </ac:spMkLst>
        </pc:spChg>
        <pc:spChg chg="add mod">
          <ac:chgData name="명주 차" userId="daa32f92eb66ebd7" providerId="LiveId" clId="{DE45C33E-85F3-4E43-9CA4-23A867B90876}" dt="2024-07-02T11:13:41.032" v="8938" actId="1076"/>
          <ac:spMkLst>
            <pc:docMk/>
            <pc:sldMk cId="293798435" sldId="274"/>
            <ac:spMk id="21" creationId="{D1602E90-7097-D2E9-8027-ECE1F7CF40A9}"/>
          </ac:spMkLst>
        </pc:spChg>
        <pc:spChg chg="add mod">
          <ac:chgData name="명주 차" userId="daa32f92eb66ebd7" providerId="LiveId" clId="{DE45C33E-85F3-4E43-9CA4-23A867B90876}" dt="2024-07-02T13:09:48.230" v="9548" actId="1076"/>
          <ac:spMkLst>
            <pc:docMk/>
            <pc:sldMk cId="293798435" sldId="274"/>
            <ac:spMk id="22" creationId="{388CD869-3204-5BF9-790C-D43D858E4473}"/>
          </ac:spMkLst>
        </pc:spChg>
        <pc:spChg chg="add del mod">
          <ac:chgData name="명주 차" userId="daa32f92eb66ebd7" providerId="LiveId" clId="{DE45C33E-85F3-4E43-9CA4-23A867B90876}" dt="2024-07-02T13:09:45.277" v="9547" actId="478"/>
          <ac:spMkLst>
            <pc:docMk/>
            <pc:sldMk cId="293798435" sldId="274"/>
            <ac:spMk id="23" creationId="{7174ADA4-2178-2BC6-C700-DEB80DE9262B}"/>
          </ac:spMkLst>
        </pc:spChg>
        <pc:picChg chg="del">
          <ac:chgData name="명주 차" userId="daa32f92eb66ebd7" providerId="LiveId" clId="{DE45C33E-85F3-4E43-9CA4-23A867B90876}" dt="2024-07-01T17:58:10.411" v="2383" actId="478"/>
          <ac:picMkLst>
            <pc:docMk/>
            <pc:sldMk cId="293798435" sldId="274"/>
            <ac:picMk id="11" creationId="{D1016CCB-F940-2FBF-0409-BA880A573B86}"/>
          </ac:picMkLst>
        </pc:picChg>
        <pc:picChg chg="mod">
          <ac:chgData name="명주 차" userId="daa32f92eb66ebd7" providerId="LiveId" clId="{DE45C33E-85F3-4E43-9CA4-23A867B90876}" dt="2024-07-02T11:13:31.556" v="8936" actId="1076"/>
          <ac:picMkLst>
            <pc:docMk/>
            <pc:sldMk cId="293798435" sldId="274"/>
            <ac:picMk id="14" creationId="{FA85BD6F-AC7F-739C-C281-901E153FB0BB}"/>
          </ac:picMkLst>
        </pc:picChg>
        <pc:picChg chg="add mod">
          <ac:chgData name="명주 차" userId="daa32f92eb66ebd7" providerId="LiveId" clId="{DE45C33E-85F3-4E43-9CA4-23A867B90876}" dt="2024-07-02T07:54:58.813" v="7885" actId="1076"/>
          <ac:picMkLst>
            <pc:docMk/>
            <pc:sldMk cId="293798435" sldId="274"/>
            <ac:picMk id="18" creationId="{8100EE26-BE8C-1579-4C20-2B3AF5AF741D}"/>
          </ac:picMkLst>
        </pc:picChg>
        <pc:cxnChg chg="add mod">
          <ac:chgData name="명주 차" userId="daa32f92eb66ebd7" providerId="LiveId" clId="{DE45C33E-85F3-4E43-9CA4-23A867B90876}" dt="2024-07-01T17:57:01.962" v="2359" actId="1582"/>
          <ac:cxnSpMkLst>
            <pc:docMk/>
            <pc:sldMk cId="293798435" sldId="274"/>
            <ac:cxnSpMk id="8" creationId="{85E26ABA-C796-ADF4-1ED7-767E86CC3C50}"/>
          </ac:cxnSpMkLst>
        </pc:cxnChg>
      </pc:sldChg>
      <pc:sldChg chg="addSp delSp modSp add mod setBg delAnim modAnim">
        <pc:chgData name="명주 차" userId="daa32f92eb66ebd7" providerId="LiveId" clId="{DE45C33E-85F3-4E43-9CA4-23A867B90876}" dt="2024-07-02T14:51:36.947" v="10773" actId="20577"/>
        <pc:sldMkLst>
          <pc:docMk/>
          <pc:sldMk cId="3548500149" sldId="275"/>
        </pc:sldMkLst>
        <pc:spChg chg="mod">
          <ac:chgData name="명주 차" userId="daa32f92eb66ebd7" providerId="LiveId" clId="{DE45C33E-85F3-4E43-9CA4-23A867B90876}" dt="2024-07-02T10:51:28.374" v="8726" actId="20577"/>
          <ac:spMkLst>
            <pc:docMk/>
            <pc:sldMk cId="3548500149" sldId="275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5:37:25.747" v="4996" actId="207"/>
          <ac:spMkLst>
            <pc:docMk/>
            <pc:sldMk cId="3548500149" sldId="275"/>
            <ac:spMk id="5" creationId="{DF14F8E1-D4F9-62D3-BCCF-62E63F6306FD}"/>
          </ac:spMkLst>
        </pc:spChg>
        <pc:spChg chg="add del mod">
          <ac:chgData name="명주 차" userId="daa32f92eb66ebd7" providerId="LiveId" clId="{DE45C33E-85F3-4E43-9CA4-23A867B90876}" dt="2024-07-02T05:38:12.426" v="4998" actId="478"/>
          <ac:spMkLst>
            <pc:docMk/>
            <pc:sldMk cId="3548500149" sldId="275"/>
            <ac:spMk id="6" creationId="{7842BFD5-B24D-B1E4-AF1D-2597A4AEBAB2}"/>
          </ac:spMkLst>
        </pc:spChg>
        <pc:spChg chg="add del mod ord">
          <ac:chgData name="명주 차" userId="daa32f92eb66ebd7" providerId="LiveId" clId="{DE45C33E-85F3-4E43-9CA4-23A867B90876}" dt="2024-07-02T05:34:31.963" v="4919" actId="478"/>
          <ac:spMkLst>
            <pc:docMk/>
            <pc:sldMk cId="3548500149" sldId="275"/>
            <ac:spMk id="11" creationId="{485C7507-B0F0-5E89-9EC8-F164A7637B29}"/>
          </ac:spMkLst>
        </pc:spChg>
        <pc:spChg chg="add mod ord">
          <ac:chgData name="명주 차" userId="daa32f92eb66ebd7" providerId="LiveId" clId="{DE45C33E-85F3-4E43-9CA4-23A867B90876}" dt="2024-07-02T10:19:51.776" v="8126" actId="14100"/>
          <ac:spMkLst>
            <pc:docMk/>
            <pc:sldMk cId="3548500149" sldId="275"/>
            <ac:spMk id="13" creationId="{6449AC06-4D77-D024-583B-37CB5AACF7E2}"/>
          </ac:spMkLst>
        </pc:spChg>
        <pc:spChg chg="add mod ord">
          <ac:chgData name="명주 차" userId="daa32f92eb66ebd7" providerId="LiveId" clId="{DE45C33E-85F3-4E43-9CA4-23A867B90876}" dt="2024-07-02T10:20:17.125" v="8132" actId="1076"/>
          <ac:spMkLst>
            <pc:docMk/>
            <pc:sldMk cId="3548500149" sldId="275"/>
            <ac:spMk id="14" creationId="{08C38706-3200-AC0B-6E46-2EFEEAE4201D}"/>
          </ac:spMkLst>
        </pc:spChg>
        <pc:spChg chg="mod">
          <ac:chgData name="명주 차" userId="daa32f92eb66ebd7" providerId="LiveId" clId="{DE45C33E-85F3-4E43-9CA4-23A867B90876}" dt="2024-07-02T14:51:36.947" v="10773" actId="20577"/>
          <ac:spMkLst>
            <pc:docMk/>
            <pc:sldMk cId="3548500149" sldId="275"/>
            <ac:spMk id="16" creationId="{00000000-0000-0000-0000-000000000000}"/>
          </ac:spMkLst>
        </pc:spChg>
        <pc:spChg chg="add mod ord">
          <ac:chgData name="명주 차" userId="daa32f92eb66ebd7" providerId="LiveId" clId="{DE45C33E-85F3-4E43-9CA4-23A867B90876}" dt="2024-07-02T10:19:57.270" v="8128" actId="1076"/>
          <ac:spMkLst>
            <pc:docMk/>
            <pc:sldMk cId="3548500149" sldId="275"/>
            <ac:spMk id="19" creationId="{8FD34221-6AEB-0BA2-30AB-2CC2481A02C9}"/>
          </ac:spMkLst>
        </pc:spChg>
        <pc:spChg chg="add mod ord">
          <ac:chgData name="명주 차" userId="daa32f92eb66ebd7" providerId="LiveId" clId="{DE45C33E-85F3-4E43-9CA4-23A867B90876}" dt="2024-07-02T05:41:20.877" v="5069" actId="1076"/>
          <ac:spMkLst>
            <pc:docMk/>
            <pc:sldMk cId="3548500149" sldId="275"/>
            <ac:spMk id="20" creationId="{930F4DE7-C4B7-A276-D8FA-29319991687D}"/>
          </ac:spMkLst>
        </pc:spChg>
        <pc:spChg chg="add mod">
          <ac:chgData name="명주 차" userId="daa32f92eb66ebd7" providerId="LiveId" clId="{DE45C33E-85F3-4E43-9CA4-23A867B90876}" dt="2024-07-02T05:38:59.501" v="5001" actId="1076"/>
          <ac:spMkLst>
            <pc:docMk/>
            <pc:sldMk cId="3548500149" sldId="275"/>
            <ac:spMk id="21" creationId="{44B94FF2-FA2E-58F9-4E40-FBC624BE68D6}"/>
          </ac:spMkLst>
        </pc:spChg>
        <pc:spChg chg="add mod">
          <ac:chgData name="명주 차" userId="daa32f92eb66ebd7" providerId="LiveId" clId="{DE45C33E-85F3-4E43-9CA4-23A867B90876}" dt="2024-07-02T05:36:26.364" v="4993" actId="207"/>
          <ac:spMkLst>
            <pc:docMk/>
            <pc:sldMk cId="3548500149" sldId="275"/>
            <ac:spMk id="33" creationId="{AF7945BC-096A-CDF4-AB85-BD62DB48BC7F}"/>
          </ac:spMkLst>
        </pc:spChg>
        <pc:spChg chg="add del mod">
          <ac:chgData name="명주 차" userId="daa32f92eb66ebd7" providerId="LiveId" clId="{DE45C33E-85F3-4E43-9CA4-23A867B90876}" dt="2024-07-02T05:40:53.571" v="5060" actId="478"/>
          <ac:spMkLst>
            <pc:docMk/>
            <pc:sldMk cId="3548500149" sldId="275"/>
            <ac:spMk id="34" creationId="{CEFE9F4C-88DF-7950-1421-2352096C95A7}"/>
          </ac:spMkLst>
        </pc:spChg>
        <pc:spChg chg="add mod">
          <ac:chgData name="명주 차" userId="daa32f92eb66ebd7" providerId="LiveId" clId="{DE45C33E-85F3-4E43-9CA4-23A867B90876}" dt="2024-07-02T10:20:02.401" v="8130" actId="1076"/>
          <ac:spMkLst>
            <pc:docMk/>
            <pc:sldMk cId="3548500149" sldId="275"/>
            <ac:spMk id="35" creationId="{BCED08B2-DCB0-60B2-3391-918ACD487780}"/>
          </ac:spMkLst>
        </pc:spChg>
        <pc:spChg chg="add mod">
          <ac:chgData name="명주 차" userId="daa32f92eb66ebd7" providerId="LiveId" clId="{DE45C33E-85F3-4E43-9CA4-23A867B90876}" dt="2024-07-02T05:41:45.738" v="5101" actId="1076"/>
          <ac:spMkLst>
            <pc:docMk/>
            <pc:sldMk cId="3548500149" sldId="275"/>
            <ac:spMk id="36" creationId="{A4439B58-2331-4E25-7B37-DFE52D866443}"/>
          </ac:spMkLst>
        </pc:spChg>
        <pc:spChg chg="add mod">
          <ac:chgData name="명주 차" userId="daa32f92eb66ebd7" providerId="LiveId" clId="{DE45C33E-85F3-4E43-9CA4-23A867B90876}" dt="2024-07-02T10:21:00.233" v="8137" actId="1076"/>
          <ac:spMkLst>
            <pc:docMk/>
            <pc:sldMk cId="3548500149" sldId="275"/>
            <ac:spMk id="37" creationId="{BACD7366-7D25-1C5B-5B46-E95C3D7E64F2}"/>
          </ac:spMkLst>
        </pc:spChg>
        <pc:spChg chg="add mod">
          <ac:chgData name="명주 차" userId="daa32f92eb66ebd7" providerId="LiveId" clId="{DE45C33E-85F3-4E43-9CA4-23A867B90876}" dt="2024-07-02T05:42:51.944" v="5133" actId="1076"/>
          <ac:spMkLst>
            <pc:docMk/>
            <pc:sldMk cId="3548500149" sldId="275"/>
            <ac:spMk id="38" creationId="{C94BD46D-A650-69BF-E6DF-58EFB239A86C}"/>
          </ac:spMkLst>
        </pc:spChg>
        <pc:spChg chg="add mod">
          <ac:chgData name="명주 차" userId="daa32f92eb66ebd7" providerId="LiveId" clId="{DE45C33E-85F3-4E43-9CA4-23A867B90876}" dt="2024-07-02T07:53:13.821" v="7862"/>
          <ac:spMkLst>
            <pc:docMk/>
            <pc:sldMk cId="3548500149" sldId="275"/>
            <ac:spMk id="39" creationId="{5962F79D-A4C2-0D84-78AC-5B951EB73BC7}"/>
          </ac:spMkLst>
        </pc:spChg>
        <pc:spChg chg="add mod">
          <ac:chgData name="명주 차" userId="daa32f92eb66ebd7" providerId="LiveId" clId="{DE45C33E-85F3-4E43-9CA4-23A867B90876}" dt="2024-07-02T07:53:13.821" v="7862"/>
          <ac:spMkLst>
            <pc:docMk/>
            <pc:sldMk cId="3548500149" sldId="275"/>
            <ac:spMk id="40" creationId="{89BD8DA3-0206-F7C4-EEC6-C099FCDB9223}"/>
          </ac:spMkLst>
        </pc:spChg>
        <pc:spChg chg="add mod">
          <ac:chgData name="명주 차" userId="daa32f92eb66ebd7" providerId="LiveId" clId="{DE45C33E-85F3-4E43-9CA4-23A867B90876}" dt="2024-07-02T07:53:13.821" v="7862"/>
          <ac:spMkLst>
            <pc:docMk/>
            <pc:sldMk cId="3548500149" sldId="275"/>
            <ac:spMk id="41" creationId="{F3BDA009-A715-1338-615D-9229D7326108}"/>
          </ac:spMkLst>
        </pc:spChg>
        <pc:spChg chg="add mod">
          <ac:chgData name="명주 차" userId="daa32f92eb66ebd7" providerId="LiveId" clId="{DE45C33E-85F3-4E43-9CA4-23A867B90876}" dt="2024-07-02T07:53:13.821" v="7862"/>
          <ac:spMkLst>
            <pc:docMk/>
            <pc:sldMk cId="3548500149" sldId="275"/>
            <ac:spMk id="42" creationId="{F184CA86-0DF3-FA08-8CBB-A6741A9C3916}"/>
          </ac:spMkLst>
        </pc:spChg>
        <pc:spChg chg="add mod">
          <ac:chgData name="명주 차" userId="daa32f92eb66ebd7" providerId="LiveId" clId="{DE45C33E-85F3-4E43-9CA4-23A867B90876}" dt="2024-07-02T07:53:13.821" v="7862"/>
          <ac:spMkLst>
            <pc:docMk/>
            <pc:sldMk cId="3548500149" sldId="275"/>
            <ac:spMk id="43" creationId="{FE5539F9-2397-AB81-86F3-688E40D99519}"/>
          </ac:spMkLst>
        </pc:spChg>
        <pc:spChg chg="add mod">
          <ac:chgData name="명주 차" userId="daa32f92eb66ebd7" providerId="LiveId" clId="{DE45C33E-85F3-4E43-9CA4-23A867B90876}" dt="2024-07-02T07:53:13.821" v="7862"/>
          <ac:spMkLst>
            <pc:docMk/>
            <pc:sldMk cId="3548500149" sldId="275"/>
            <ac:spMk id="44" creationId="{D36DC6A0-2967-AFA3-8BC0-9300FE7B9E92}"/>
          </ac:spMkLst>
        </pc:spChg>
        <pc:picChg chg="add mod ord">
          <ac:chgData name="명주 차" userId="daa32f92eb66ebd7" providerId="LiveId" clId="{DE45C33E-85F3-4E43-9CA4-23A867B90876}" dt="2024-07-02T05:38:55.320" v="5000" actId="1582"/>
          <ac:picMkLst>
            <pc:docMk/>
            <pc:sldMk cId="3548500149" sldId="275"/>
            <ac:picMk id="3" creationId="{166D5C4C-A66F-DEB8-3718-F34C9D9A34BD}"/>
          </ac:picMkLst>
        </pc:picChg>
        <pc:picChg chg="add del mod">
          <ac:chgData name="명주 차" userId="daa32f92eb66ebd7" providerId="LiveId" clId="{DE45C33E-85F3-4E43-9CA4-23A867B90876}" dt="2024-07-02T05:28:19.141" v="4853" actId="478"/>
          <ac:picMkLst>
            <pc:docMk/>
            <pc:sldMk cId="3548500149" sldId="275"/>
            <ac:picMk id="4" creationId="{6D0FC6F2-FCDE-10D5-5617-D5BB432C7D00}"/>
          </ac:picMkLst>
        </pc:picChg>
        <pc:picChg chg="add mod ord">
          <ac:chgData name="명주 차" userId="daa32f92eb66ebd7" providerId="LiveId" clId="{DE45C33E-85F3-4E43-9CA4-23A867B90876}" dt="2024-07-02T05:28:31.644" v="4856" actId="167"/>
          <ac:picMkLst>
            <pc:docMk/>
            <pc:sldMk cId="3548500149" sldId="275"/>
            <ac:picMk id="22" creationId="{3C94DD97-E3A0-04FE-DF98-CEED66CAAF08}"/>
          </ac:picMkLst>
        </pc:picChg>
        <pc:cxnChg chg="add mod">
          <ac:chgData name="명주 차" userId="daa32f92eb66ebd7" providerId="LiveId" clId="{DE45C33E-85F3-4E43-9CA4-23A867B90876}" dt="2024-07-02T05:37:38.796" v="4997" actId="693"/>
          <ac:cxnSpMkLst>
            <pc:docMk/>
            <pc:sldMk cId="3548500149" sldId="275"/>
            <ac:cxnSpMk id="7" creationId="{BC5D2AB3-9184-E31F-FC96-2380FBFB890D}"/>
          </ac:cxnSpMkLst>
        </pc:cxnChg>
        <pc:cxnChg chg="add mod">
          <ac:chgData name="명주 차" userId="daa32f92eb66ebd7" providerId="LiveId" clId="{DE45C33E-85F3-4E43-9CA4-23A867B90876}" dt="2024-07-02T05:37:38.796" v="4997" actId="693"/>
          <ac:cxnSpMkLst>
            <pc:docMk/>
            <pc:sldMk cId="3548500149" sldId="275"/>
            <ac:cxnSpMk id="8" creationId="{1DDCBE61-BB4A-C24E-DBF9-2E45092891BF}"/>
          </ac:cxnSpMkLst>
        </pc:cxnChg>
        <pc:cxnChg chg="add mod">
          <ac:chgData name="명주 차" userId="daa32f92eb66ebd7" providerId="LiveId" clId="{DE45C33E-85F3-4E43-9CA4-23A867B90876}" dt="2024-07-02T05:37:38.796" v="4997" actId="693"/>
          <ac:cxnSpMkLst>
            <pc:docMk/>
            <pc:sldMk cId="3548500149" sldId="275"/>
            <ac:cxnSpMk id="9" creationId="{D65D2252-5CD3-5CCF-1EBE-E895A8CBB107}"/>
          </ac:cxnSpMkLst>
        </pc:cxnChg>
        <pc:cxnChg chg="add mod">
          <ac:chgData name="명주 차" userId="daa32f92eb66ebd7" providerId="LiveId" clId="{DE45C33E-85F3-4E43-9CA4-23A867B90876}" dt="2024-07-02T05:37:38.796" v="4997" actId="693"/>
          <ac:cxnSpMkLst>
            <pc:docMk/>
            <pc:sldMk cId="3548500149" sldId="275"/>
            <ac:cxnSpMk id="10" creationId="{C1D25DE9-7A15-0072-0170-9AFAB83121F4}"/>
          </ac:cxnSpMkLst>
        </pc:cxnChg>
        <pc:cxnChg chg="add mod ord">
          <ac:chgData name="명주 차" userId="daa32f92eb66ebd7" providerId="LiveId" clId="{DE45C33E-85F3-4E43-9CA4-23A867B90876}" dt="2024-07-02T05:37:14.803" v="4994" actId="208"/>
          <ac:cxnSpMkLst>
            <pc:docMk/>
            <pc:sldMk cId="3548500149" sldId="275"/>
            <ac:cxnSpMk id="12" creationId="{A251F182-DFB3-EA32-A8DE-4F0F0E3F4156}"/>
          </ac:cxnSpMkLst>
        </pc:cxnChg>
        <pc:cxnChg chg="add mod ord">
          <ac:chgData name="명주 차" userId="daa32f92eb66ebd7" providerId="LiveId" clId="{DE45C33E-85F3-4E43-9CA4-23A867B90876}" dt="2024-07-02T05:37:14.803" v="4994" actId="208"/>
          <ac:cxnSpMkLst>
            <pc:docMk/>
            <pc:sldMk cId="3548500149" sldId="275"/>
            <ac:cxnSpMk id="15" creationId="{6EFFC3FE-02F9-FB84-9303-4609E2A532C6}"/>
          </ac:cxnSpMkLst>
        </pc:cxnChg>
        <pc:cxnChg chg="add del mod ord">
          <ac:chgData name="명주 차" userId="daa32f92eb66ebd7" providerId="LiveId" clId="{DE45C33E-85F3-4E43-9CA4-23A867B90876}" dt="2024-07-02T05:35:30.417" v="4929" actId="478"/>
          <ac:cxnSpMkLst>
            <pc:docMk/>
            <pc:sldMk cId="3548500149" sldId="275"/>
            <ac:cxnSpMk id="17" creationId="{9A04D6FF-0553-7F06-5B84-C62638A0CC41}"/>
          </ac:cxnSpMkLst>
        </pc:cxnChg>
        <pc:cxnChg chg="add del mod ord">
          <ac:chgData name="명주 차" userId="daa32f92eb66ebd7" providerId="LiveId" clId="{DE45C33E-85F3-4E43-9CA4-23A867B90876}" dt="2024-07-02T05:35:31.339" v="4930" actId="478"/>
          <ac:cxnSpMkLst>
            <pc:docMk/>
            <pc:sldMk cId="3548500149" sldId="275"/>
            <ac:cxnSpMk id="18" creationId="{A360796E-1DAA-C335-EE63-9D616A23E118}"/>
          </ac:cxnSpMkLst>
        </pc:cxnChg>
      </pc:sldChg>
      <pc:sldChg chg="addSp delSp modSp add mod setBg addAnim delAnim modAnim">
        <pc:chgData name="명주 차" userId="daa32f92eb66ebd7" providerId="LiveId" clId="{DE45C33E-85F3-4E43-9CA4-23A867B90876}" dt="2024-07-02T14:51:40.319" v="10775" actId="20577"/>
        <pc:sldMkLst>
          <pc:docMk/>
          <pc:sldMk cId="3512076809" sldId="276"/>
        </pc:sldMkLst>
        <pc:spChg chg="mod">
          <ac:chgData name="명주 차" userId="daa32f92eb66ebd7" providerId="LiveId" clId="{DE45C33E-85F3-4E43-9CA4-23A867B90876}" dt="2024-07-02T10:51:29.160" v="8727" actId="20577"/>
          <ac:spMkLst>
            <pc:docMk/>
            <pc:sldMk cId="3512076809" sldId="276"/>
            <ac:spMk id="2" creationId="{00000000-0000-0000-0000-000000000000}"/>
          </ac:spMkLst>
        </pc:spChg>
        <pc:spChg chg="mod">
          <ac:chgData name="명주 차" userId="daa32f92eb66ebd7" providerId="LiveId" clId="{DE45C33E-85F3-4E43-9CA4-23A867B90876}" dt="2024-07-02T02:08:35.169" v="4343" actId="1076"/>
          <ac:spMkLst>
            <pc:docMk/>
            <pc:sldMk cId="3512076809" sldId="276"/>
            <ac:spMk id="7" creationId="{75867E34-7C58-4C66-3CF2-AC6F43F21726}"/>
          </ac:spMkLst>
        </pc:spChg>
        <pc:spChg chg="mod">
          <ac:chgData name="명주 차" userId="daa32f92eb66ebd7" providerId="LiveId" clId="{DE45C33E-85F3-4E43-9CA4-23A867B90876}" dt="2024-07-02T05:39:13.233" v="5002" actId="1076"/>
          <ac:spMkLst>
            <pc:docMk/>
            <pc:sldMk cId="3512076809" sldId="276"/>
            <ac:spMk id="9" creationId="{5DBF2AB4-F799-5582-B22A-30F7824E4764}"/>
          </ac:spMkLst>
        </pc:spChg>
        <pc:spChg chg="mod">
          <ac:chgData name="명주 차" userId="daa32f92eb66ebd7" providerId="LiveId" clId="{DE45C33E-85F3-4E43-9CA4-23A867B90876}" dt="2024-07-01T18:08:07.461" v="2426"/>
          <ac:spMkLst>
            <pc:docMk/>
            <pc:sldMk cId="3512076809" sldId="276"/>
            <ac:spMk id="12" creationId="{8E142A5D-3178-D224-ED90-66BD69262096}"/>
          </ac:spMkLst>
        </pc:spChg>
        <pc:spChg chg="mod">
          <ac:chgData name="명주 차" userId="daa32f92eb66ebd7" providerId="LiveId" clId="{DE45C33E-85F3-4E43-9CA4-23A867B90876}" dt="2024-07-01T18:08:07.461" v="2426"/>
          <ac:spMkLst>
            <pc:docMk/>
            <pc:sldMk cId="3512076809" sldId="276"/>
            <ac:spMk id="13" creationId="{B3A87F77-387E-02DD-EBAF-156619508A0C}"/>
          </ac:spMkLst>
        </pc:spChg>
        <pc:spChg chg="mod">
          <ac:chgData name="명주 차" userId="daa32f92eb66ebd7" providerId="LiveId" clId="{DE45C33E-85F3-4E43-9CA4-23A867B90876}" dt="2024-07-02T02:05:51.775" v="4305" actId="1076"/>
          <ac:spMkLst>
            <pc:docMk/>
            <pc:sldMk cId="3512076809" sldId="276"/>
            <ac:spMk id="15" creationId="{5701A901-59B7-E6AC-146D-921B4FF8375B}"/>
          </ac:spMkLst>
        </pc:spChg>
        <pc:spChg chg="mod">
          <ac:chgData name="명주 차" userId="daa32f92eb66ebd7" providerId="LiveId" clId="{DE45C33E-85F3-4E43-9CA4-23A867B90876}" dt="2024-07-02T14:51:40.319" v="10775" actId="20577"/>
          <ac:spMkLst>
            <pc:docMk/>
            <pc:sldMk cId="3512076809" sldId="276"/>
            <ac:spMk id="16" creationId="{00000000-0000-0000-0000-000000000000}"/>
          </ac:spMkLst>
        </pc:spChg>
        <pc:spChg chg="mod">
          <ac:chgData name="명주 차" userId="daa32f92eb66ebd7" providerId="LiveId" clId="{DE45C33E-85F3-4E43-9CA4-23A867B90876}" dt="2024-07-01T18:08:07.461" v="2426"/>
          <ac:spMkLst>
            <pc:docMk/>
            <pc:sldMk cId="3512076809" sldId="276"/>
            <ac:spMk id="19" creationId="{487A38FF-C1DE-4E5A-04C9-DBFB692AA61D}"/>
          </ac:spMkLst>
        </pc:spChg>
        <pc:spChg chg="mod">
          <ac:chgData name="명주 차" userId="daa32f92eb66ebd7" providerId="LiveId" clId="{DE45C33E-85F3-4E43-9CA4-23A867B90876}" dt="2024-07-01T18:08:07.461" v="2426"/>
          <ac:spMkLst>
            <pc:docMk/>
            <pc:sldMk cId="3512076809" sldId="276"/>
            <ac:spMk id="20" creationId="{F937CD5C-86CF-6443-8E19-357ECAF2D6C6}"/>
          </ac:spMkLst>
        </pc:spChg>
        <pc:spChg chg="mod">
          <ac:chgData name="명주 차" userId="daa32f92eb66ebd7" providerId="LiveId" clId="{DE45C33E-85F3-4E43-9CA4-23A867B90876}" dt="2024-07-02T02:05:42.085" v="4304" actId="1076"/>
          <ac:spMkLst>
            <pc:docMk/>
            <pc:sldMk cId="3512076809" sldId="276"/>
            <ac:spMk id="22" creationId="{C248540F-1A1E-1F72-8BE7-F2BCCC17B8B4}"/>
          </ac:spMkLst>
        </pc:spChg>
        <pc:spChg chg="mod">
          <ac:chgData name="명주 차" userId="daa32f92eb66ebd7" providerId="LiveId" clId="{DE45C33E-85F3-4E43-9CA4-23A867B90876}" dt="2024-07-01T18:08:07.461" v="2426"/>
          <ac:spMkLst>
            <pc:docMk/>
            <pc:sldMk cId="3512076809" sldId="276"/>
            <ac:spMk id="25" creationId="{5171B233-BDEA-2B4F-5F52-EF0D06ED35D5}"/>
          </ac:spMkLst>
        </pc:spChg>
        <pc:spChg chg="mod">
          <ac:chgData name="명주 차" userId="daa32f92eb66ebd7" providerId="LiveId" clId="{DE45C33E-85F3-4E43-9CA4-23A867B90876}" dt="2024-07-01T18:08:07.461" v="2426"/>
          <ac:spMkLst>
            <pc:docMk/>
            <pc:sldMk cId="3512076809" sldId="276"/>
            <ac:spMk id="26" creationId="{EA366464-1670-9B30-E88A-754ADBA51129}"/>
          </ac:spMkLst>
        </pc:spChg>
        <pc:spChg chg="mod">
          <ac:chgData name="명주 차" userId="daa32f92eb66ebd7" providerId="LiveId" clId="{DE45C33E-85F3-4E43-9CA4-23A867B90876}" dt="2024-07-02T02:14:12.245" v="4372" actId="1076"/>
          <ac:spMkLst>
            <pc:docMk/>
            <pc:sldMk cId="3512076809" sldId="276"/>
            <ac:spMk id="28" creationId="{52F6D0F8-ED1C-3FEE-D37C-87095212C6F0}"/>
          </ac:spMkLst>
        </pc:spChg>
        <pc:spChg chg="mod">
          <ac:chgData name="명주 차" userId="daa32f92eb66ebd7" providerId="LiveId" clId="{DE45C33E-85F3-4E43-9CA4-23A867B90876}" dt="2024-07-01T18:08:07.461" v="2426"/>
          <ac:spMkLst>
            <pc:docMk/>
            <pc:sldMk cId="3512076809" sldId="276"/>
            <ac:spMk id="31" creationId="{19073A4D-4FD0-9E28-B040-66F3FE0E109D}"/>
          </ac:spMkLst>
        </pc:spChg>
        <pc:spChg chg="mod">
          <ac:chgData name="명주 차" userId="daa32f92eb66ebd7" providerId="LiveId" clId="{DE45C33E-85F3-4E43-9CA4-23A867B90876}" dt="2024-07-01T18:08:07.461" v="2426"/>
          <ac:spMkLst>
            <pc:docMk/>
            <pc:sldMk cId="3512076809" sldId="276"/>
            <ac:spMk id="32" creationId="{91A1F8A7-F5ED-56DE-30CD-96F2555C4C7B}"/>
          </ac:spMkLst>
        </pc:spChg>
        <pc:spChg chg="mod">
          <ac:chgData name="명주 차" userId="daa32f92eb66ebd7" providerId="LiveId" clId="{DE45C33E-85F3-4E43-9CA4-23A867B90876}" dt="2024-07-02T05:39:18.325" v="5003" actId="1076"/>
          <ac:spMkLst>
            <pc:docMk/>
            <pc:sldMk cId="3512076809" sldId="276"/>
            <ac:spMk id="34" creationId="{F42A4E2B-9476-B23C-C954-C6544DA8AECB}"/>
          </ac:spMkLst>
        </pc:spChg>
        <pc:spChg chg="add mod">
          <ac:chgData name="명주 차" userId="daa32f92eb66ebd7" providerId="LiveId" clId="{DE45C33E-85F3-4E43-9CA4-23A867B90876}" dt="2024-07-02T02:08:18.410" v="4340" actId="207"/>
          <ac:spMkLst>
            <pc:docMk/>
            <pc:sldMk cId="3512076809" sldId="276"/>
            <ac:spMk id="35" creationId="{04213A15-8E18-A411-3C66-250F1EC68864}"/>
          </ac:spMkLst>
        </pc:spChg>
        <pc:spChg chg="add mod">
          <ac:chgData name="명주 차" userId="daa32f92eb66ebd7" providerId="LiveId" clId="{DE45C33E-85F3-4E43-9CA4-23A867B90876}" dt="2024-07-02T02:08:18.410" v="4340" actId="207"/>
          <ac:spMkLst>
            <pc:docMk/>
            <pc:sldMk cId="3512076809" sldId="276"/>
            <ac:spMk id="36" creationId="{E6435E96-0067-B77B-6510-0A8A083CDE54}"/>
          </ac:spMkLst>
        </pc:spChg>
        <pc:spChg chg="add del mod">
          <ac:chgData name="명주 차" userId="daa32f92eb66ebd7" providerId="LiveId" clId="{DE45C33E-85F3-4E43-9CA4-23A867B90876}" dt="2024-07-02T04:27:53.192" v="4410" actId="478"/>
          <ac:spMkLst>
            <pc:docMk/>
            <pc:sldMk cId="3512076809" sldId="276"/>
            <ac:spMk id="37" creationId="{86055F78-D55B-3EA3-B9AD-19F7F6DC4C50}"/>
          </ac:spMkLst>
        </pc:spChg>
        <pc:spChg chg="add del mod">
          <ac:chgData name="명주 차" userId="daa32f92eb66ebd7" providerId="LiveId" clId="{DE45C33E-85F3-4E43-9CA4-23A867B90876}" dt="2024-07-02T04:27:58.714" v="4412" actId="478"/>
          <ac:spMkLst>
            <pc:docMk/>
            <pc:sldMk cId="3512076809" sldId="276"/>
            <ac:spMk id="38" creationId="{9E2F18BE-D019-3E77-99FB-159C4A57843A}"/>
          </ac:spMkLst>
        </pc:spChg>
        <pc:spChg chg="add mod">
          <ac:chgData name="명주 차" userId="daa32f92eb66ebd7" providerId="LiveId" clId="{DE45C33E-85F3-4E43-9CA4-23A867B90876}" dt="2024-07-02T05:45:24.596" v="5156" actId="1076"/>
          <ac:spMkLst>
            <pc:docMk/>
            <pc:sldMk cId="3512076809" sldId="276"/>
            <ac:spMk id="40" creationId="{77536A0E-E6F0-F4E4-76CD-3D94E9BA3BAA}"/>
          </ac:spMkLst>
        </pc:spChg>
        <pc:spChg chg="add del mod">
          <ac:chgData name="명주 차" userId="daa32f92eb66ebd7" providerId="LiveId" clId="{DE45C33E-85F3-4E43-9CA4-23A867B90876}" dt="2024-07-02T02:12:52.952" v="4349" actId="478"/>
          <ac:spMkLst>
            <pc:docMk/>
            <pc:sldMk cId="3512076809" sldId="276"/>
            <ac:spMk id="41" creationId="{E3B2D8B8-AE5D-D32B-B3AF-526D6F380C3B}"/>
          </ac:spMkLst>
        </pc:spChg>
        <pc:spChg chg="add del mod">
          <ac:chgData name="명주 차" userId="daa32f92eb66ebd7" providerId="LiveId" clId="{DE45C33E-85F3-4E43-9CA4-23A867B90876}" dt="2024-07-02T02:13:06.962" v="4354" actId="478"/>
          <ac:spMkLst>
            <pc:docMk/>
            <pc:sldMk cId="3512076809" sldId="276"/>
            <ac:spMk id="42" creationId="{DCA1AF07-85C4-2B0C-27F2-D15D27A5BA50}"/>
          </ac:spMkLst>
        </pc:spChg>
        <pc:spChg chg="add del mod">
          <ac:chgData name="명주 차" userId="daa32f92eb66ebd7" providerId="LiveId" clId="{DE45C33E-85F3-4E43-9CA4-23A867B90876}" dt="2024-07-02T02:13:05.151" v="4353" actId="478"/>
          <ac:spMkLst>
            <pc:docMk/>
            <pc:sldMk cId="3512076809" sldId="276"/>
            <ac:spMk id="43" creationId="{691D0E5F-BDEE-0043-5433-32F7C94A0133}"/>
          </ac:spMkLst>
        </pc:spChg>
        <pc:spChg chg="add del mod">
          <ac:chgData name="명주 차" userId="daa32f92eb66ebd7" providerId="LiveId" clId="{DE45C33E-85F3-4E43-9CA4-23A867B90876}" dt="2024-07-02T02:12:54.631" v="4350" actId="478"/>
          <ac:spMkLst>
            <pc:docMk/>
            <pc:sldMk cId="3512076809" sldId="276"/>
            <ac:spMk id="44" creationId="{685B6612-653D-A9C6-8B46-31EDAE048EE0}"/>
          </ac:spMkLst>
        </pc:spChg>
        <pc:spChg chg="add del mod">
          <ac:chgData name="명주 차" userId="daa32f92eb66ebd7" providerId="LiveId" clId="{DE45C33E-85F3-4E43-9CA4-23A867B90876}" dt="2024-07-02T02:13:02.259" v="4352" actId="478"/>
          <ac:spMkLst>
            <pc:docMk/>
            <pc:sldMk cId="3512076809" sldId="276"/>
            <ac:spMk id="45" creationId="{0694362A-7E20-A685-771F-53EFC19F91CF}"/>
          </ac:spMkLst>
        </pc:spChg>
        <pc:spChg chg="add del mod">
          <ac:chgData name="명주 차" userId="daa32f92eb66ebd7" providerId="LiveId" clId="{DE45C33E-85F3-4E43-9CA4-23A867B90876}" dt="2024-07-02T02:12:58.343" v="4351" actId="478"/>
          <ac:spMkLst>
            <pc:docMk/>
            <pc:sldMk cId="3512076809" sldId="276"/>
            <ac:spMk id="46" creationId="{41162BA8-0A79-5CDA-3862-A2F4401F3DD2}"/>
          </ac:spMkLst>
        </pc:spChg>
        <pc:spChg chg="add del mod">
          <ac:chgData name="명주 차" userId="daa32f92eb66ebd7" providerId="LiveId" clId="{DE45C33E-85F3-4E43-9CA4-23A867B90876}" dt="2024-07-02T04:28:39.233" v="4419" actId="478"/>
          <ac:spMkLst>
            <pc:docMk/>
            <pc:sldMk cId="3512076809" sldId="276"/>
            <ac:spMk id="47" creationId="{16DF58D1-ED2B-1C11-3E5D-73BD6166CDDB}"/>
          </ac:spMkLst>
        </pc:spChg>
        <pc:spChg chg="add mod ord">
          <ac:chgData name="명주 차" userId="daa32f92eb66ebd7" providerId="LiveId" clId="{DE45C33E-85F3-4E43-9CA4-23A867B90876}" dt="2024-07-02T02:04:45.801" v="4299" actId="14100"/>
          <ac:spMkLst>
            <pc:docMk/>
            <pc:sldMk cId="3512076809" sldId="276"/>
            <ac:spMk id="49" creationId="{73E32CEE-C8EC-5ECB-242C-53923253632D}"/>
          </ac:spMkLst>
        </pc:spChg>
        <pc:spChg chg="add mod ord">
          <ac:chgData name="명주 차" userId="daa32f92eb66ebd7" providerId="LiveId" clId="{DE45C33E-85F3-4E43-9CA4-23A867B90876}" dt="2024-07-02T02:06:17.174" v="4310" actId="14100"/>
          <ac:spMkLst>
            <pc:docMk/>
            <pc:sldMk cId="3512076809" sldId="276"/>
            <ac:spMk id="50" creationId="{8264F5D4-6688-98F0-B912-3A0169B59E77}"/>
          </ac:spMkLst>
        </pc:spChg>
        <pc:spChg chg="add del mod ord">
          <ac:chgData name="명주 차" userId="daa32f92eb66ebd7" providerId="LiveId" clId="{DE45C33E-85F3-4E43-9CA4-23A867B90876}" dt="2024-07-02T02:14:24.273" v="4374" actId="164"/>
          <ac:spMkLst>
            <pc:docMk/>
            <pc:sldMk cId="3512076809" sldId="276"/>
            <ac:spMk id="51" creationId="{36A31112-CFCF-DCB0-3523-04C46E7A910A}"/>
          </ac:spMkLst>
        </pc:spChg>
        <pc:spChg chg="add mod ord">
          <ac:chgData name="명주 차" userId="daa32f92eb66ebd7" providerId="LiveId" clId="{DE45C33E-85F3-4E43-9CA4-23A867B90876}" dt="2024-07-02T02:14:21.489" v="4373" actId="164"/>
          <ac:spMkLst>
            <pc:docMk/>
            <pc:sldMk cId="3512076809" sldId="276"/>
            <ac:spMk id="52" creationId="{4ACE606F-A34F-47A3-8E0A-453C3113D201}"/>
          </ac:spMkLst>
        </pc:spChg>
        <pc:spChg chg="add mod">
          <ac:chgData name="명주 차" userId="daa32f92eb66ebd7" providerId="LiveId" clId="{DE45C33E-85F3-4E43-9CA4-23A867B90876}" dt="2024-07-02T07:53:14.704" v="7863"/>
          <ac:spMkLst>
            <pc:docMk/>
            <pc:sldMk cId="3512076809" sldId="276"/>
            <ac:spMk id="55" creationId="{455E4019-7AED-22D0-D8B2-1C65292C8B89}"/>
          </ac:spMkLst>
        </pc:spChg>
        <pc:spChg chg="add mod">
          <ac:chgData name="명주 차" userId="daa32f92eb66ebd7" providerId="LiveId" clId="{DE45C33E-85F3-4E43-9CA4-23A867B90876}" dt="2024-07-02T07:53:14.704" v="7863"/>
          <ac:spMkLst>
            <pc:docMk/>
            <pc:sldMk cId="3512076809" sldId="276"/>
            <ac:spMk id="56" creationId="{1ED6462E-0CEA-0219-C524-066ADB46AF68}"/>
          </ac:spMkLst>
        </pc:spChg>
        <pc:spChg chg="add mod">
          <ac:chgData name="명주 차" userId="daa32f92eb66ebd7" providerId="LiveId" clId="{DE45C33E-85F3-4E43-9CA4-23A867B90876}" dt="2024-07-02T07:53:14.704" v="7863"/>
          <ac:spMkLst>
            <pc:docMk/>
            <pc:sldMk cId="3512076809" sldId="276"/>
            <ac:spMk id="57" creationId="{CE5A0339-25B1-63AA-07FE-0CBB48162628}"/>
          </ac:spMkLst>
        </pc:spChg>
        <pc:spChg chg="add mod">
          <ac:chgData name="명주 차" userId="daa32f92eb66ebd7" providerId="LiveId" clId="{DE45C33E-85F3-4E43-9CA4-23A867B90876}" dt="2024-07-02T07:53:14.704" v="7863"/>
          <ac:spMkLst>
            <pc:docMk/>
            <pc:sldMk cId="3512076809" sldId="276"/>
            <ac:spMk id="58" creationId="{6E94BA51-3251-C456-6AC2-80824EF8AE0B}"/>
          </ac:spMkLst>
        </pc:spChg>
        <pc:spChg chg="add mod">
          <ac:chgData name="명주 차" userId="daa32f92eb66ebd7" providerId="LiveId" clId="{DE45C33E-85F3-4E43-9CA4-23A867B90876}" dt="2024-07-02T07:53:14.704" v="7863"/>
          <ac:spMkLst>
            <pc:docMk/>
            <pc:sldMk cId="3512076809" sldId="276"/>
            <ac:spMk id="59" creationId="{A9865410-A40E-C7C5-ECA7-DC19920F2DCA}"/>
          </ac:spMkLst>
        </pc:spChg>
        <pc:spChg chg="add mod">
          <ac:chgData name="명주 차" userId="daa32f92eb66ebd7" providerId="LiveId" clId="{DE45C33E-85F3-4E43-9CA4-23A867B90876}" dt="2024-07-02T07:53:14.704" v="7863"/>
          <ac:spMkLst>
            <pc:docMk/>
            <pc:sldMk cId="3512076809" sldId="276"/>
            <ac:spMk id="60" creationId="{53D929B9-FFCB-304A-A0C1-676276D08765}"/>
          </ac:spMkLst>
        </pc:spChg>
        <pc:grpChg chg="add mod">
          <ac:chgData name="명주 차" userId="daa32f92eb66ebd7" providerId="LiveId" clId="{DE45C33E-85F3-4E43-9CA4-23A867B90876}" dt="2024-07-02T04:28:06.853" v="4415" actId="1076"/>
          <ac:grpSpMkLst>
            <pc:docMk/>
            <pc:sldMk cId="3512076809" sldId="276"/>
            <ac:grpSpMk id="5" creationId="{BB866B09-E86A-C3A1-7CE5-8CB696F91342}"/>
          </ac:grpSpMkLst>
        </pc:grpChg>
        <pc:grpChg chg="mod">
          <ac:chgData name="명주 차" userId="daa32f92eb66ebd7" providerId="LiveId" clId="{DE45C33E-85F3-4E43-9CA4-23A867B90876}" dt="2024-07-01T18:08:07.461" v="2426"/>
          <ac:grpSpMkLst>
            <pc:docMk/>
            <pc:sldMk cId="3512076809" sldId="276"/>
            <ac:grpSpMk id="6" creationId="{DF758219-2FBF-6B68-9511-63FBB9557D0E}"/>
          </ac:grpSpMkLst>
        </pc:grpChg>
        <pc:grpChg chg="add mod">
          <ac:chgData name="명주 차" userId="daa32f92eb66ebd7" providerId="LiveId" clId="{DE45C33E-85F3-4E43-9CA4-23A867B90876}" dt="2024-07-01T18:08:07.461" v="2426"/>
          <ac:grpSpMkLst>
            <pc:docMk/>
            <pc:sldMk cId="3512076809" sldId="276"/>
            <ac:grpSpMk id="10" creationId="{B96705D0-8594-0C40-3415-582CB2AD4E99}"/>
          </ac:grpSpMkLst>
        </pc:grpChg>
        <pc:grpChg chg="mod">
          <ac:chgData name="명주 차" userId="daa32f92eb66ebd7" providerId="LiveId" clId="{DE45C33E-85F3-4E43-9CA4-23A867B90876}" dt="2024-07-01T18:08:07.461" v="2426"/>
          <ac:grpSpMkLst>
            <pc:docMk/>
            <pc:sldMk cId="3512076809" sldId="276"/>
            <ac:grpSpMk id="11" creationId="{49738625-BAA6-40C8-84FA-E07868C752B2}"/>
          </ac:grpSpMkLst>
        </pc:grpChg>
        <pc:grpChg chg="add mod">
          <ac:chgData name="명주 차" userId="daa32f92eb66ebd7" providerId="LiveId" clId="{DE45C33E-85F3-4E43-9CA4-23A867B90876}" dt="2024-07-01T18:08:07.461" v="2426"/>
          <ac:grpSpMkLst>
            <pc:docMk/>
            <pc:sldMk cId="3512076809" sldId="276"/>
            <ac:grpSpMk id="17" creationId="{0D499976-06CB-594B-2BDA-40DE50BB1BC8}"/>
          </ac:grpSpMkLst>
        </pc:grpChg>
        <pc:grpChg chg="mod">
          <ac:chgData name="명주 차" userId="daa32f92eb66ebd7" providerId="LiveId" clId="{DE45C33E-85F3-4E43-9CA4-23A867B90876}" dt="2024-07-01T18:08:07.461" v="2426"/>
          <ac:grpSpMkLst>
            <pc:docMk/>
            <pc:sldMk cId="3512076809" sldId="276"/>
            <ac:grpSpMk id="18" creationId="{92EDE9F6-E7B8-608C-0856-46950F5BBD07}"/>
          </ac:grpSpMkLst>
        </pc:grpChg>
        <pc:grpChg chg="add del mod">
          <ac:chgData name="명주 차" userId="daa32f92eb66ebd7" providerId="LiveId" clId="{DE45C33E-85F3-4E43-9CA4-23A867B90876}" dt="2024-07-02T02:14:24.273" v="4374" actId="164"/>
          <ac:grpSpMkLst>
            <pc:docMk/>
            <pc:sldMk cId="3512076809" sldId="276"/>
            <ac:grpSpMk id="23" creationId="{6B4CC4FC-F2E8-00CD-B761-BE99AA26D425}"/>
          </ac:grpSpMkLst>
        </pc:grpChg>
        <pc:grpChg chg="mod">
          <ac:chgData name="명주 차" userId="daa32f92eb66ebd7" providerId="LiveId" clId="{DE45C33E-85F3-4E43-9CA4-23A867B90876}" dt="2024-07-01T18:08:07.461" v="2426"/>
          <ac:grpSpMkLst>
            <pc:docMk/>
            <pc:sldMk cId="3512076809" sldId="276"/>
            <ac:grpSpMk id="24" creationId="{19D765ED-0698-437C-D643-AB5A8265C67B}"/>
          </ac:grpSpMkLst>
        </pc:grpChg>
        <pc:grpChg chg="add del mod">
          <ac:chgData name="명주 차" userId="daa32f92eb66ebd7" providerId="LiveId" clId="{DE45C33E-85F3-4E43-9CA4-23A867B90876}" dt="2024-07-02T02:14:21.489" v="4373" actId="164"/>
          <ac:grpSpMkLst>
            <pc:docMk/>
            <pc:sldMk cId="3512076809" sldId="276"/>
            <ac:grpSpMk id="29" creationId="{EA0CB337-8AC7-D9E3-A2A6-3AC44B408D8A}"/>
          </ac:grpSpMkLst>
        </pc:grpChg>
        <pc:grpChg chg="mod">
          <ac:chgData name="명주 차" userId="daa32f92eb66ebd7" providerId="LiveId" clId="{DE45C33E-85F3-4E43-9CA4-23A867B90876}" dt="2024-07-01T18:08:07.461" v="2426"/>
          <ac:grpSpMkLst>
            <pc:docMk/>
            <pc:sldMk cId="3512076809" sldId="276"/>
            <ac:grpSpMk id="30" creationId="{FF29CD55-63AC-D653-7A0A-E2FBAEBB8D0A}"/>
          </ac:grpSpMkLst>
        </pc:grpChg>
        <pc:grpChg chg="add mod">
          <ac:chgData name="명주 차" userId="daa32f92eb66ebd7" providerId="LiveId" clId="{DE45C33E-85F3-4E43-9CA4-23A867B90876}" dt="2024-07-02T02:14:21.489" v="4373" actId="164"/>
          <ac:grpSpMkLst>
            <pc:docMk/>
            <pc:sldMk cId="3512076809" sldId="276"/>
            <ac:grpSpMk id="53" creationId="{97FA6289-49F6-0CD1-4837-2FF31E86222F}"/>
          </ac:grpSpMkLst>
        </pc:grpChg>
        <pc:grpChg chg="add mod">
          <ac:chgData name="명주 차" userId="daa32f92eb66ebd7" providerId="LiveId" clId="{DE45C33E-85F3-4E43-9CA4-23A867B90876}" dt="2024-07-02T02:14:24.273" v="4374" actId="164"/>
          <ac:grpSpMkLst>
            <pc:docMk/>
            <pc:sldMk cId="3512076809" sldId="276"/>
            <ac:grpSpMk id="54" creationId="{99AF81F6-1125-0E87-85A8-CA6737152F88}"/>
          </ac:grpSpMkLst>
        </pc:grpChg>
        <pc:picChg chg="add del mod">
          <ac:chgData name="명주 차" userId="daa32f92eb66ebd7" providerId="LiveId" clId="{DE45C33E-85F3-4E43-9CA4-23A867B90876}" dt="2024-07-02T02:13:54.527" v="4369" actId="478"/>
          <ac:picMkLst>
            <pc:docMk/>
            <pc:sldMk cId="3512076809" sldId="276"/>
            <ac:picMk id="3" creationId="{5D51A6DF-2D6C-8F4B-A0D2-5EE4D3A18DD5}"/>
          </ac:picMkLst>
        </pc:picChg>
        <pc:picChg chg="add del mod">
          <ac:chgData name="명주 차" userId="daa32f92eb66ebd7" providerId="LiveId" clId="{DE45C33E-85F3-4E43-9CA4-23A867B90876}" dt="2024-07-02T02:13:44.688" v="4366" actId="478"/>
          <ac:picMkLst>
            <pc:docMk/>
            <pc:sldMk cId="3512076809" sldId="276"/>
            <ac:picMk id="4" creationId="{51C910CF-70A6-A576-F261-352DB03CA238}"/>
          </ac:picMkLst>
        </pc:picChg>
        <pc:picChg chg="mod">
          <ac:chgData name="명주 차" userId="daa32f92eb66ebd7" providerId="LiveId" clId="{DE45C33E-85F3-4E43-9CA4-23A867B90876}" dt="2024-07-02T02:08:49.866" v="4345" actId="1582"/>
          <ac:picMkLst>
            <pc:docMk/>
            <pc:sldMk cId="3512076809" sldId="276"/>
            <ac:picMk id="8" creationId="{D337ABF0-4A8D-B524-C0CF-A5F6BB9625C6}"/>
          </ac:picMkLst>
        </pc:picChg>
        <pc:picChg chg="mod">
          <ac:chgData name="명주 차" userId="daa32f92eb66ebd7" providerId="LiveId" clId="{DE45C33E-85F3-4E43-9CA4-23A867B90876}" dt="2024-07-01T18:08:07.461" v="2426"/>
          <ac:picMkLst>
            <pc:docMk/>
            <pc:sldMk cId="3512076809" sldId="276"/>
            <ac:picMk id="14" creationId="{AE78385B-5757-8291-2A68-39D6A0A58018}"/>
          </ac:picMkLst>
        </pc:picChg>
        <pc:picChg chg="mod">
          <ac:chgData name="명주 차" userId="daa32f92eb66ebd7" providerId="LiveId" clId="{DE45C33E-85F3-4E43-9CA4-23A867B90876}" dt="2024-07-01T18:08:07.461" v="2426"/>
          <ac:picMkLst>
            <pc:docMk/>
            <pc:sldMk cId="3512076809" sldId="276"/>
            <ac:picMk id="21" creationId="{7A399BE3-B981-CC89-BAD3-B5773F92A58C}"/>
          </ac:picMkLst>
        </pc:picChg>
        <pc:picChg chg="mod">
          <ac:chgData name="명주 차" userId="daa32f92eb66ebd7" providerId="LiveId" clId="{DE45C33E-85F3-4E43-9CA4-23A867B90876}" dt="2024-07-02T02:14:08.573" v="4371" actId="1076"/>
          <ac:picMkLst>
            <pc:docMk/>
            <pc:sldMk cId="3512076809" sldId="276"/>
            <ac:picMk id="27" creationId="{681DA4B2-4F5E-76F6-BCD4-83551D688986}"/>
          </ac:picMkLst>
        </pc:picChg>
        <pc:picChg chg="mod">
          <ac:chgData name="명주 차" userId="daa32f92eb66ebd7" providerId="LiveId" clId="{DE45C33E-85F3-4E43-9CA4-23A867B90876}" dt="2024-07-01T18:08:07.461" v="2426"/>
          <ac:picMkLst>
            <pc:docMk/>
            <pc:sldMk cId="3512076809" sldId="276"/>
            <ac:picMk id="33" creationId="{E31E6558-EB46-E7B4-7C8F-5212E0483F45}"/>
          </ac:picMkLst>
        </pc:picChg>
        <pc:picChg chg="add del mod">
          <ac:chgData name="명주 차" userId="daa32f92eb66ebd7" providerId="LiveId" clId="{DE45C33E-85F3-4E43-9CA4-23A867B90876}" dt="2024-07-02T04:28:40.296" v="4420" actId="478"/>
          <ac:picMkLst>
            <pc:docMk/>
            <pc:sldMk cId="3512076809" sldId="276"/>
            <ac:picMk id="48" creationId="{F5C320D4-A1FF-BB10-2611-97E0888A3262}"/>
          </ac:picMkLst>
        </pc:picChg>
        <pc:cxnChg chg="add del mod">
          <ac:chgData name="명주 차" userId="daa32f92eb66ebd7" providerId="LiveId" clId="{DE45C33E-85F3-4E43-9CA4-23A867B90876}" dt="2024-07-02T02:10:35.779" v="4347" actId="478"/>
          <ac:cxnSpMkLst>
            <pc:docMk/>
            <pc:sldMk cId="3512076809" sldId="276"/>
            <ac:cxnSpMk id="39" creationId="{48A991EF-B3E3-486C-4425-FDBCB1DED130}"/>
          </ac:cxnSpMkLst>
        </pc:cxnChg>
      </pc:sldChg>
      <pc:sldChg chg="addSp delSp modSp add del mod setBg delAnim modAnim">
        <pc:chgData name="명주 차" userId="daa32f92eb66ebd7" providerId="LiveId" clId="{DE45C33E-85F3-4E43-9CA4-23A867B90876}" dt="2024-07-02T10:17:09.718" v="8114" actId="47"/>
        <pc:sldMkLst>
          <pc:docMk/>
          <pc:sldMk cId="363665925" sldId="277"/>
        </pc:sldMkLst>
        <pc:spChg chg="mod">
          <ac:chgData name="명주 차" userId="daa32f92eb66ebd7" providerId="LiveId" clId="{DE45C33E-85F3-4E43-9CA4-23A867B90876}" dt="2024-07-02T06:01:19.075" v="5918" actId="20577"/>
          <ac:spMkLst>
            <pc:docMk/>
            <pc:sldMk cId="363665925" sldId="277"/>
            <ac:spMk id="2" creationId="{00000000-0000-0000-0000-000000000000}"/>
          </ac:spMkLst>
        </pc:spChg>
        <pc:spChg chg="add del mod">
          <ac:chgData name="명주 차" userId="daa32f92eb66ebd7" providerId="LiveId" clId="{DE45C33E-85F3-4E43-9CA4-23A867B90876}" dt="2024-07-02T01:50:41.657" v="4192" actId="478"/>
          <ac:spMkLst>
            <pc:docMk/>
            <pc:sldMk cId="363665925" sldId="277"/>
            <ac:spMk id="4" creationId="{F9E31D2E-7066-2A49-2257-13F1822C40AB}"/>
          </ac:spMkLst>
        </pc:spChg>
        <pc:spChg chg="mod">
          <ac:chgData name="명주 차" userId="daa32f92eb66ebd7" providerId="LiveId" clId="{DE45C33E-85F3-4E43-9CA4-23A867B90876}" dt="2024-07-02T01:58:16.142" v="4273" actId="208"/>
          <ac:spMkLst>
            <pc:docMk/>
            <pc:sldMk cId="363665925" sldId="277"/>
            <ac:spMk id="7" creationId="{4D9BF602-34D3-DA3E-E4BA-1FAFCF144AAE}"/>
          </ac:spMkLst>
        </pc:spChg>
        <pc:spChg chg="mod">
          <ac:chgData name="명주 차" userId="daa32f92eb66ebd7" providerId="LiveId" clId="{DE45C33E-85F3-4E43-9CA4-23A867B90876}" dt="2024-07-02T01:58:16.142" v="4273" actId="208"/>
          <ac:spMkLst>
            <pc:docMk/>
            <pc:sldMk cId="363665925" sldId="277"/>
            <ac:spMk id="8" creationId="{DF213013-870C-8B9A-0800-793289F26519}"/>
          </ac:spMkLst>
        </pc:spChg>
        <pc:spChg chg="mod">
          <ac:chgData name="명주 차" userId="daa32f92eb66ebd7" providerId="LiveId" clId="{DE45C33E-85F3-4E43-9CA4-23A867B90876}" dt="2024-07-02T01:58:16.142" v="4273" actId="208"/>
          <ac:spMkLst>
            <pc:docMk/>
            <pc:sldMk cId="363665925" sldId="277"/>
            <ac:spMk id="9" creationId="{1B086913-6F1C-C754-95DA-8C328F984F13}"/>
          </ac:spMkLst>
        </pc:spChg>
        <pc:spChg chg="mod">
          <ac:chgData name="명주 차" userId="daa32f92eb66ebd7" providerId="LiveId" clId="{DE45C33E-85F3-4E43-9CA4-23A867B90876}" dt="2024-07-02T05:45:32.437" v="5158" actId="1076"/>
          <ac:spMkLst>
            <pc:docMk/>
            <pc:sldMk cId="363665925" sldId="277"/>
            <ac:spMk id="11" creationId="{DECDDCDD-EE4D-35BF-99F4-2282BF40953D}"/>
          </ac:spMkLst>
        </pc:spChg>
        <pc:spChg chg="mod">
          <ac:chgData name="명주 차" userId="daa32f92eb66ebd7" providerId="LiveId" clId="{DE45C33E-85F3-4E43-9CA4-23A867B90876}" dt="2024-07-02T01:57:04.585" v="4263" actId="14100"/>
          <ac:spMkLst>
            <pc:docMk/>
            <pc:sldMk cId="363665925" sldId="277"/>
            <ac:spMk id="14" creationId="{DDDB68F8-7A0E-3449-CE2C-94943DED4B12}"/>
          </ac:spMkLst>
        </pc:spChg>
        <pc:spChg chg="mod">
          <ac:chgData name="명주 차" userId="daa32f92eb66ebd7" providerId="LiveId" clId="{DE45C33E-85F3-4E43-9CA4-23A867B90876}" dt="2024-07-02T01:57:00.732" v="4262" actId="1076"/>
          <ac:spMkLst>
            <pc:docMk/>
            <pc:sldMk cId="363665925" sldId="277"/>
            <ac:spMk id="15" creationId="{851D03BD-056D-8276-988D-673E0495E222}"/>
          </ac:spMkLst>
        </pc:spChg>
        <pc:spChg chg="mod">
          <ac:chgData name="명주 차" userId="daa32f92eb66ebd7" providerId="LiveId" clId="{DE45C33E-85F3-4E43-9CA4-23A867B90876}" dt="2024-07-02T05:50:29.197" v="5255" actId="20577"/>
          <ac:spMkLst>
            <pc:docMk/>
            <pc:sldMk cId="363665925" sldId="277"/>
            <ac:spMk id="16" creationId="{00000000-0000-0000-0000-000000000000}"/>
          </ac:spMkLst>
        </pc:spChg>
        <pc:spChg chg="mod">
          <ac:chgData name="명주 차" userId="daa32f92eb66ebd7" providerId="LiveId" clId="{DE45C33E-85F3-4E43-9CA4-23A867B90876}" dt="2024-07-02T01:56:55.599" v="4261" actId="1076"/>
          <ac:spMkLst>
            <pc:docMk/>
            <pc:sldMk cId="363665925" sldId="277"/>
            <ac:spMk id="17" creationId="{45B03503-957C-BA59-C32B-B9D6622D32AC}"/>
          </ac:spMkLst>
        </pc:spChg>
        <pc:spChg chg="mod">
          <ac:chgData name="명주 차" userId="daa32f92eb66ebd7" providerId="LiveId" clId="{DE45C33E-85F3-4E43-9CA4-23A867B90876}" dt="2024-07-01T18:08:28.428" v="2427"/>
          <ac:spMkLst>
            <pc:docMk/>
            <pc:sldMk cId="363665925" sldId="277"/>
            <ac:spMk id="19" creationId="{C9A7781B-F7F2-13BD-3460-0D03D7D0C51C}"/>
          </ac:spMkLst>
        </pc:spChg>
        <pc:spChg chg="add mod">
          <ac:chgData name="명주 차" userId="daa32f92eb66ebd7" providerId="LiveId" clId="{DE45C33E-85F3-4E43-9CA4-23A867B90876}" dt="2024-07-02T02:05:32.096" v="4303" actId="1076"/>
          <ac:spMkLst>
            <pc:docMk/>
            <pc:sldMk cId="363665925" sldId="277"/>
            <ac:spMk id="20" creationId="{CD3AF49D-C906-9426-A997-94CBDC2D5FE3}"/>
          </ac:spMkLst>
        </pc:spChg>
        <pc:spChg chg="add mod">
          <ac:chgData name="명주 차" userId="daa32f92eb66ebd7" providerId="LiveId" clId="{DE45C33E-85F3-4E43-9CA4-23A867B90876}" dt="2024-07-01T18:08:28.428" v="2427"/>
          <ac:spMkLst>
            <pc:docMk/>
            <pc:sldMk cId="363665925" sldId="277"/>
            <ac:spMk id="22" creationId="{158D384F-2C1D-ADB6-F224-71980A8CE894}"/>
          </ac:spMkLst>
        </pc:spChg>
        <pc:spChg chg="add mod">
          <ac:chgData name="명주 차" userId="daa32f92eb66ebd7" providerId="LiveId" clId="{DE45C33E-85F3-4E43-9CA4-23A867B90876}" dt="2024-07-02T05:39:25.741" v="5004" actId="1076"/>
          <ac:spMkLst>
            <pc:docMk/>
            <pc:sldMk cId="363665925" sldId="277"/>
            <ac:spMk id="23" creationId="{6F4BB6BD-74DF-84A6-6526-B1B6742934E4}"/>
          </ac:spMkLst>
        </pc:spChg>
        <pc:spChg chg="add mod">
          <ac:chgData name="명주 차" userId="daa32f92eb66ebd7" providerId="LiveId" clId="{DE45C33E-85F3-4E43-9CA4-23A867B90876}" dt="2024-07-02T05:27:41.533" v="4851" actId="14100"/>
          <ac:spMkLst>
            <pc:docMk/>
            <pc:sldMk cId="363665925" sldId="277"/>
            <ac:spMk id="24" creationId="{BD96A85E-95EF-A787-DCBD-F80C41F4C783}"/>
          </ac:spMkLst>
        </pc:spChg>
        <pc:spChg chg="add mod">
          <ac:chgData name="명주 차" userId="daa32f92eb66ebd7" providerId="LiveId" clId="{DE45C33E-85F3-4E43-9CA4-23A867B90876}" dt="2024-07-02T01:59:59.733" v="4283" actId="1076"/>
          <ac:spMkLst>
            <pc:docMk/>
            <pc:sldMk cId="363665925" sldId="277"/>
            <ac:spMk id="28" creationId="{9D5DFC65-2D1B-A3D2-AC89-EEDA23C8AE16}"/>
          </ac:spMkLst>
        </pc:spChg>
        <pc:spChg chg="add mod">
          <ac:chgData name="명주 차" userId="daa32f92eb66ebd7" providerId="LiveId" clId="{DE45C33E-85F3-4E43-9CA4-23A867B90876}" dt="2024-07-02T01:59:59.733" v="4283" actId="1076"/>
          <ac:spMkLst>
            <pc:docMk/>
            <pc:sldMk cId="363665925" sldId="277"/>
            <ac:spMk id="29" creationId="{158DA28E-2598-ABBF-C49D-D650B6B444B3}"/>
          </ac:spMkLst>
        </pc:spChg>
        <pc:spChg chg="add mod">
          <ac:chgData name="명주 차" userId="daa32f92eb66ebd7" providerId="LiveId" clId="{DE45C33E-85F3-4E43-9CA4-23A867B90876}" dt="2024-07-02T02:00:13.305" v="4286" actId="1076"/>
          <ac:spMkLst>
            <pc:docMk/>
            <pc:sldMk cId="363665925" sldId="277"/>
            <ac:spMk id="30" creationId="{A12E0B05-0C13-E586-24FF-C6A8A5B86DCD}"/>
          </ac:spMkLst>
        </pc:spChg>
        <pc:spChg chg="add mod">
          <ac:chgData name="명주 차" userId="daa32f92eb66ebd7" providerId="LiveId" clId="{DE45C33E-85F3-4E43-9CA4-23A867B90876}" dt="2024-07-02T02:00:13.305" v="4286" actId="1076"/>
          <ac:spMkLst>
            <pc:docMk/>
            <pc:sldMk cId="363665925" sldId="277"/>
            <ac:spMk id="31" creationId="{BC652224-EBFB-4973-A260-ECBB24B72A63}"/>
          </ac:spMkLst>
        </pc:spChg>
        <pc:spChg chg="add del mod">
          <ac:chgData name="명주 차" userId="daa32f92eb66ebd7" providerId="LiveId" clId="{DE45C33E-85F3-4E43-9CA4-23A867B90876}" dt="2024-07-02T01:53:56.410" v="4240" actId="478"/>
          <ac:spMkLst>
            <pc:docMk/>
            <pc:sldMk cId="363665925" sldId="277"/>
            <ac:spMk id="33" creationId="{0FD46E43-18EF-30F9-CFB9-B66A1812B352}"/>
          </ac:spMkLst>
        </pc:spChg>
        <pc:spChg chg="add del mod ord topLvl">
          <ac:chgData name="명주 차" userId="daa32f92eb66ebd7" providerId="LiveId" clId="{DE45C33E-85F3-4E43-9CA4-23A867B90876}" dt="2024-07-02T01:52:56.849" v="4225" actId="14100"/>
          <ac:spMkLst>
            <pc:docMk/>
            <pc:sldMk cId="363665925" sldId="277"/>
            <ac:spMk id="36" creationId="{892784A0-1BAD-2A9A-F761-C8ECE4FC3214}"/>
          </ac:spMkLst>
        </pc:spChg>
        <pc:spChg chg="del mod">
          <ac:chgData name="명주 차" userId="daa32f92eb66ebd7" providerId="LiveId" clId="{DE45C33E-85F3-4E43-9CA4-23A867B90876}" dt="2024-07-02T01:51:11.736" v="4203" actId="478"/>
          <ac:spMkLst>
            <pc:docMk/>
            <pc:sldMk cId="363665925" sldId="277"/>
            <ac:spMk id="37" creationId="{121BC774-B9B9-DB52-B2CC-7E4545BC66EB}"/>
          </ac:spMkLst>
        </pc:spChg>
        <pc:spChg chg="mod topLvl">
          <ac:chgData name="명주 차" userId="daa32f92eb66ebd7" providerId="LiveId" clId="{DE45C33E-85F3-4E43-9CA4-23A867B90876}" dt="2024-07-02T01:54:20.761" v="4245" actId="255"/>
          <ac:spMkLst>
            <pc:docMk/>
            <pc:sldMk cId="363665925" sldId="277"/>
            <ac:spMk id="38" creationId="{B930CE20-9559-58B1-DE05-0F3EC0184048}"/>
          </ac:spMkLst>
        </pc:spChg>
        <pc:spChg chg="add mod">
          <ac:chgData name="명주 차" userId="daa32f92eb66ebd7" providerId="LiveId" clId="{DE45C33E-85F3-4E43-9CA4-23A867B90876}" dt="2024-07-02T02:05:17.689" v="4301" actId="1582"/>
          <ac:spMkLst>
            <pc:docMk/>
            <pc:sldMk cId="363665925" sldId="277"/>
            <ac:spMk id="41" creationId="{69FE9100-DDE4-01B5-86E0-8FEADF9BFE74}"/>
          </ac:spMkLst>
        </pc:spChg>
        <pc:spChg chg="add mod">
          <ac:chgData name="명주 차" userId="daa32f92eb66ebd7" providerId="LiveId" clId="{DE45C33E-85F3-4E43-9CA4-23A867B90876}" dt="2024-07-02T02:05:17.689" v="4301" actId="1582"/>
          <ac:spMkLst>
            <pc:docMk/>
            <pc:sldMk cId="363665925" sldId="277"/>
            <ac:spMk id="42" creationId="{6054093E-0C16-389F-3CAB-FF3AFAEE9880}"/>
          </ac:spMkLst>
        </pc:spChg>
        <pc:spChg chg="add mod">
          <ac:chgData name="명주 차" userId="daa32f92eb66ebd7" providerId="LiveId" clId="{DE45C33E-85F3-4E43-9CA4-23A867B90876}" dt="2024-07-02T07:53:15.488" v="7864"/>
          <ac:spMkLst>
            <pc:docMk/>
            <pc:sldMk cId="363665925" sldId="277"/>
            <ac:spMk id="43" creationId="{8D6231CB-2DBD-AA33-706A-6EFFB701114E}"/>
          </ac:spMkLst>
        </pc:spChg>
        <pc:spChg chg="add mod">
          <ac:chgData name="명주 차" userId="daa32f92eb66ebd7" providerId="LiveId" clId="{DE45C33E-85F3-4E43-9CA4-23A867B90876}" dt="2024-07-02T07:53:15.488" v="7864"/>
          <ac:spMkLst>
            <pc:docMk/>
            <pc:sldMk cId="363665925" sldId="277"/>
            <ac:spMk id="44" creationId="{6B7F3BBC-33A7-001F-1A15-5A4E6957F855}"/>
          </ac:spMkLst>
        </pc:spChg>
        <pc:spChg chg="add mod">
          <ac:chgData name="명주 차" userId="daa32f92eb66ebd7" providerId="LiveId" clId="{DE45C33E-85F3-4E43-9CA4-23A867B90876}" dt="2024-07-02T07:53:15.488" v="7864"/>
          <ac:spMkLst>
            <pc:docMk/>
            <pc:sldMk cId="363665925" sldId="277"/>
            <ac:spMk id="45" creationId="{40118A7B-C2B5-A40E-BD11-9A8A3463C6B0}"/>
          </ac:spMkLst>
        </pc:spChg>
        <pc:spChg chg="add mod">
          <ac:chgData name="명주 차" userId="daa32f92eb66ebd7" providerId="LiveId" clId="{DE45C33E-85F3-4E43-9CA4-23A867B90876}" dt="2024-07-02T07:53:15.488" v="7864"/>
          <ac:spMkLst>
            <pc:docMk/>
            <pc:sldMk cId="363665925" sldId="277"/>
            <ac:spMk id="46" creationId="{2ACD42F7-CDA5-6B65-868E-6D5DA36AA738}"/>
          </ac:spMkLst>
        </pc:spChg>
        <pc:spChg chg="add mod">
          <ac:chgData name="명주 차" userId="daa32f92eb66ebd7" providerId="LiveId" clId="{DE45C33E-85F3-4E43-9CA4-23A867B90876}" dt="2024-07-02T07:53:15.488" v="7864"/>
          <ac:spMkLst>
            <pc:docMk/>
            <pc:sldMk cId="363665925" sldId="277"/>
            <ac:spMk id="47" creationId="{E9FDC172-25E6-039F-C350-7B883D5F9643}"/>
          </ac:spMkLst>
        </pc:spChg>
        <pc:spChg chg="add mod">
          <ac:chgData name="명주 차" userId="daa32f92eb66ebd7" providerId="LiveId" clId="{DE45C33E-85F3-4E43-9CA4-23A867B90876}" dt="2024-07-02T07:53:15.488" v="7864"/>
          <ac:spMkLst>
            <pc:docMk/>
            <pc:sldMk cId="363665925" sldId="277"/>
            <ac:spMk id="48" creationId="{684B4ECF-DF9C-E5F6-50AF-27804C0A3731}"/>
          </ac:spMkLst>
        </pc:spChg>
        <pc:grpChg chg="add mod">
          <ac:chgData name="명주 차" userId="daa32f92eb66ebd7" providerId="LiveId" clId="{DE45C33E-85F3-4E43-9CA4-23A867B90876}" dt="2024-07-02T01:59:59.733" v="4283" actId="1076"/>
          <ac:grpSpMkLst>
            <pc:docMk/>
            <pc:sldMk cId="363665925" sldId="277"/>
            <ac:grpSpMk id="5" creationId="{9B2AA178-4212-7B11-7191-FBD8285371A0}"/>
          </ac:grpSpMkLst>
        </pc:grpChg>
        <pc:grpChg chg="mod">
          <ac:chgData name="명주 차" userId="daa32f92eb66ebd7" providerId="LiveId" clId="{DE45C33E-85F3-4E43-9CA4-23A867B90876}" dt="2024-07-01T18:08:28.428" v="2427"/>
          <ac:grpSpMkLst>
            <pc:docMk/>
            <pc:sldMk cId="363665925" sldId="277"/>
            <ac:grpSpMk id="6" creationId="{125BE6EA-A828-97F2-439D-96EA8569F4FD}"/>
          </ac:grpSpMkLst>
        </pc:grpChg>
        <pc:grpChg chg="add mod">
          <ac:chgData name="명주 차" userId="daa32f92eb66ebd7" providerId="LiveId" clId="{DE45C33E-85F3-4E43-9CA4-23A867B90876}" dt="2024-07-02T01:59:59.733" v="4283" actId="1076"/>
          <ac:grpSpMkLst>
            <pc:docMk/>
            <pc:sldMk cId="363665925" sldId="277"/>
            <ac:grpSpMk id="12" creationId="{C46525AD-6D3A-8556-E2B7-5036AEAEDDC0}"/>
          </ac:grpSpMkLst>
        </pc:grpChg>
        <pc:grpChg chg="mod">
          <ac:chgData name="명주 차" userId="daa32f92eb66ebd7" providerId="LiveId" clId="{DE45C33E-85F3-4E43-9CA4-23A867B90876}" dt="2024-07-01T18:08:28.428" v="2427"/>
          <ac:grpSpMkLst>
            <pc:docMk/>
            <pc:sldMk cId="363665925" sldId="277"/>
            <ac:grpSpMk id="13" creationId="{41EE7CB6-1AA0-BAB4-7FBD-570D061F8F65}"/>
          </ac:grpSpMkLst>
        </pc:grpChg>
        <pc:grpChg chg="add del mod ord">
          <ac:chgData name="명주 차" userId="daa32f92eb66ebd7" providerId="LiveId" clId="{DE45C33E-85F3-4E43-9CA4-23A867B90876}" dt="2024-07-02T02:00:13.305" v="4286" actId="1076"/>
          <ac:grpSpMkLst>
            <pc:docMk/>
            <pc:sldMk cId="363665925" sldId="277"/>
            <ac:grpSpMk id="34" creationId="{8A393D6C-673F-8B87-8ABC-80458674800D}"/>
          </ac:grpSpMkLst>
        </pc:grpChg>
        <pc:grpChg chg="del mod">
          <ac:chgData name="명주 차" userId="daa32f92eb66ebd7" providerId="LiveId" clId="{DE45C33E-85F3-4E43-9CA4-23A867B90876}" dt="2024-07-02T01:51:11.736" v="4203" actId="478"/>
          <ac:grpSpMkLst>
            <pc:docMk/>
            <pc:sldMk cId="363665925" sldId="277"/>
            <ac:grpSpMk id="35" creationId="{118E1861-1810-C3FE-2BE5-3BA87BBF344C}"/>
          </ac:grpSpMkLst>
        </pc:grpChg>
        <pc:picChg chg="add mod">
          <ac:chgData name="명주 차" userId="daa32f92eb66ebd7" providerId="LiveId" clId="{DE45C33E-85F3-4E43-9CA4-23A867B90876}" dt="2024-07-02T02:05:25.791" v="4302" actId="1582"/>
          <ac:picMkLst>
            <pc:docMk/>
            <pc:sldMk cId="363665925" sldId="277"/>
            <ac:picMk id="3" creationId="{C4439967-949A-95C6-E297-513DFA06C720}"/>
          </ac:picMkLst>
        </pc:picChg>
        <pc:picChg chg="mod">
          <ac:chgData name="명주 차" userId="daa32f92eb66ebd7" providerId="LiveId" clId="{DE45C33E-85F3-4E43-9CA4-23A867B90876}" dt="2024-07-02T01:58:16.142" v="4273" actId="208"/>
          <ac:picMkLst>
            <pc:docMk/>
            <pc:sldMk cId="363665925" sldId="277"/>
            <ac:picMk id="10" creationId="{F841EA1C-8B6C-B93B-15FD-560FE9BCFC90}"/>
          </ac:picMkLst>
        </pc:picChg>
        <pc:picChg chg="mod">
          <ac:chgData name="명주 차" userId="daa32f92eb66ebd7" providerId="LiveId" clId="{DE45C33E-85F3-4E43-9CA4-23A867B90876}" dt="2024-07-01T18:08:28.428" v="2427"/>
          <ac:picMkLst>
            <pc:docMk/>
            <pc:sldMk cId="363665925" sldId="277"/>
            <ac:picMk id="18" creationId="{55DBC509-787A-AE8F-D150-3F8AC1F31CC9}"/>
          </ac:picMkLst>
        </pc:picChg>
        <pc:picChg chg="add mod">
          <ac:chgData name="명주 차" userId="daa32f92eb66ebd7" providerId="LiveId" clId="{DE45C33E-85F3-4E43-9CA4-23A867B90876}" dt="2024-07-02T02:05:25.791" v="4302" actId="1582"/>
          <ac:picMkLst>
            <pc:docMk/>
            <pc:sldMk cId="363665925" sldId="277"/>
            <ac:picMk id="21" creationId="{B0308DC2-3BDA-D6CD-B4B8-F8C35E6EAD9E}"/>
          </ac:picMkLst>
        </pc:picChg>
        <pc:cxnChg chg="add mod">
          <ac:chgData name="명주 차" userId="daa32f92eb66ebd7" providerId="LiveId" clId="{DE45C33E-85F3-4E43-9CA4-23A867B90876}" dt="2024-07-01T18:08:28.428" v="2427"/>
          <ac:cxnSpMkLst>
            <pc:docMk/>
            <pc:sldMk cId="363665925" sldId="277"/>
            <ac:cxnSpMk id="25" creationId="{8ADAF61B-39E8-7003-A894-45A02749DAFA}"/>
          </ac:cxnSpMkLst>
        </pc:cxnChg>
        <pc:cxnChg chg="add mod">
          <ac:chgData name="명주 차" userId="daa32f92eb66ebd7" providerId="LiveId" clId="{DE45C33E-85F3-4E43-9CA4-23A867B90876}" dt="2024-07-02T01:59:59.733" v="4283" actId="1076"/>
          <ac:cxnSpMkLst>
            <pc:docMk/>
            <pc:sldMk cId="363665925" sldId="277"/>
            <ac:cxnSpMk id="26" creationId="{B8DA0634-7AE6-5C5A-3DC1-885B21EFD83A}"/>
          </ac:cxnSpMkLst>
        </pc:cxnChg>
        <pc:cxnChg chg="add mod">
          <ac:chgData name="명주 차" userId="daa32f92eb66ebd7" providerId="LiveId" clId="{DE45C33E-85F3-4E43-9CA4-23A867B90876}" dt="2024-07-02T01:59:59.733" v="4283" actId="1076"/>
          <ac:cxnSpMkLst>
            <pc:docMk/>
            <pc:sldMk cId="363665925" sldId="277"/>
            <ac:cxnSpMk id="27" creationId="{59057D9E-368A-AF42-4B07-F9EF04F3D411}"/>
          </ac:cxnSpMkLst>
        </pc:cxnChg>
        <pc:cxnChg chg="add mod">
          <ac:chgData name="명주 차" userId="daa32f92eb66ebd7" providerId="LiveId" clId="{DE45C33E-85F3-4E43-9CA4-23A867B90876}" dt="2024-07-01T18:08:28.428" v="2427"/>
          <ac:cxnSpMkLst>
            <pc:docMk/>
            <pc:sldMk cId="363665925" sldId="277"/>
            <ac:cxnSpMk id="32" creationId="{A868AB90-D2DE-A955-F21F-4E051822817A}"/>
          </ac:cxnSpMkLst>
        </pc:cxnChg>
      </pc:sldChg>
      <pc:sldChg chg="addSp delSp modSp add mod setBg">
        <pc:chgData name="명주 차" userId="daa32f92eb66ebd7" providerId="LiveId" clId="{DE45C33E-85F3-4E43-9CA4-23A867B90876}" dt="2024-07-02T14:51:45.709" v="10779" actId="20577"/>
        <pc:sldMkLst>
          <pc:docMk/>
          <pc:sldMk cId="1493324401" sldId="278"/>
        </pc:sldMkLst>
        <pc:spChg chg="mod">
          <ac:chgData name="명주 차" userId="daa32f92eb66ebd7" providerId="LiveId" clId="{DE45C33E-85F3-4E43-9CA4-23A867B90876}" dt="2024-07-02T06:01:38.232" v="5932" actId="20577"/>
          <ac:spMkLst>
            <pc:docMk/>
            <pc:sldMk cId="1493324401" sldId="278"/>
            <ac:spMk id="2" creationId="{00000000-0000-0000-0000-000000000000}"/>
          </ac:spMkLst>
        </pc:spChg>
        <pc:spChg chg="del mod topLvl">
          <ac:chgData name="명주 차" userId="daa32f92eb66ebd7" providerId="LiveId" clId="{DE45C33E-85F3-4E43-9CA4-23A867B90876}" dt="2024-07-02T01:42:15.128" v="4092" actId="478"/>
          <ac:spMkLst>
            <pc:docMk/>
            <pc:sldMk cId="1493324401" sldId="278"/>
            <ac:spMk id="4" creationId="{1DC1CCDC-D5B0-4936-C945-61EE5AC78519}"/>
          </ac:spMkLst>
        </pc:spChg>
        <pc:spChg chg="mod topLvl">
          <ac:chgData name="명주 차" userId="daa32f92eb66ebd7" providerId="LiveId" clId="{DE45C33E-85F3-4E43-9CA4-23A867B90876}" dt="2024-07-02T13:24:04.902" v="9574" actId="113"/>
          <ac:spMkLst>
            <pc:docMk/>
            <pc:sldMk cId="1493324401" sldId="278"/>
            <ac:spMk id="5" creationId="{AA2F6EE0-7A19-94BD-9016-CCACC9319118}"/>
          </ac:spMkLst>
        </pc:spChg>
        <pc:spChg chg="add mod">
          <ac:chgData name="명주 차" userId="daa32f92eb66ebd7" providerId="LiveId" clId="{DE45C33E-85F3-4E43-9CA4-23A867B90876}" dt="2024-07-02T07:53:16.790" v="7866"/>
          <ac:spMkLst>
            <pc:docMk/>
            <pc:sldMk cId="1493324401" sldId="278"/>
            <ac:spMk id="7" creationId="{0534FC2D-C0EF-B686-E5D1-D456B85836F4}"/>
          </ac:spMkLst>
        </pc:spChg>
        <pc:spChg chg="add mod">
          <ac:chgData name="명주 차" userId="daa32f92eb66ebd7" providerId="LiveId" clId="{DE45C33E-85F3-4E43-9CA4-23A867B90876}" dt="2024-07-02T07:53:16.790" v="7866"/>
          <ac:spMkLst>
            <pc:docMk/>
            <pc:sldMk cId="1493324401" sldId="278"/>
            <ac:spMk id="8" creationId="{5D7A8E21-C63C-0821-7A27-E3EB32151EF5}"/>
          </ac:spMkLst>
        </pc:spChg>
        <pc:spChg chg="add mod">
          <ac:chgData name="명주 차" userId="daa32f92eb66ebd7" providerId="LiveId" clId="{DE45C33E-85F3-4E43-9CA4-23A867B90876}" dt="2024-07-02T07:53:16.790" v="7866"/>
          <ac:spMkLst>
            <pc:docMk/>
            <pc:sldMk cId="1493324401" sldId="278"/>
            <ac:spMk id="9" creationId="{B477100C-BA2F-488F-23A4-C08566912EDC}"/>
          </ac:spMkLst>
        </pc:spChg>
        <pc:spChg chg="add mod">
          <ac:chgData name="명주 차" userId="daa32f92eb66ebd7" providerId="LiveId" clId="{DE45C33E-85F3-4E43-9CA4-23A867B90876}" dt="2024-07-02T07:53:16.790" v="7866"/>
          <ac:spMkLst>
            <pc:docMk/>
            <pc:sldMk cId="1493324401" sldId="278"/>
            <ac:spMk id="10" creationId="{6C1A2E76-50D2-BE1A-A8FC-478E186D96CC}"/>
          </ac:spMkLst>
        </pc:spChg>
        <pc:spChg chg="add mod">
          <ac:chgData name="명주 차" userId="daa32f92eb66ebd7" providerId="LiveId" clId="{DE45C33E-85F3-4E43-9CA4-23A867B90876}" dt="2024-07-02T07:53:16.790" v="7866"/>
          <ac:spMkLst>
            <pc:docMk/>
            <pc:sldMk cId="1493324401" sldId="278"/>
            <ac:spMk id="11" creationId="{9FF2BA64-97A3-BE4C-695A-7AC1360A775B}"/>
          </ac:spMkLst>
        </pc:spChg>
        <pc:spChg chg="add mod">
          <ac:chgData name="명주 차" userId="daa32f92eb66ebd7" providerId="LiveId" clId="{DE45C33E-85F3-4E43-9CA4-23A867B90876}" dt="2024-07-02T07:53:16.790" v="7866"/>
          <ac:spMkLst>
            <pc:docMk/>
            <pc:sldMk cId="1493324401" sldId="278"/>
            <ac:spMk id="12" creationId="{7CFD68F5-A75B-0D49-BED1-9E316C0BCDD2}"/>
          </ac:spMkLst>
        </pc:spChg>
        <pc:spChg chg="mod">
          <ac:chgData name="명주 차" userId="daa32f92eb66ebd7" providerId="LiveId" clId="{DE45C33E-85F3-4E43-9CA4-23A867B90876}" dt="2024-07-02T14:51:45.709" v="10779" actId="20577"/>
          <ac:spMkLst>
            <pc:docMk/>
            <pc:sldMk cId="1493324401" sldId="278"/>
            <ac:spMk id="16" creationId="{00000000-0000-0000-0000-000000000000}"/>
          </ac:spMkLst>
        </pc:spChg>
        <pc:grpChg chg="add del mod">
          <ac:chgData name="명주 차" userId="daa32f92eb66ebd7" providerId="LiveId" clId="{DE45C33E-85F3-4E43-9CA4-23A867B90876}" dt="2024-07-02T01:42:12.606" v="4091" actId="165"/>
          <ac:grpSpMkLst>
            <pc:docMk/>
            <pc:sldMk cId="1493324401" sldId="278"/>
            <ac:grpSpMk id="3" creationId="{EE000CD0-88E1-FA72-FDE9-D972483EA7BA}"/>
          </ac:grpSpMkLst>
        </pc:grpChg>
        <pc:picChg chg="add mod">
          <ac:chgData name="명주 차" userId="daa32f92eb66ebd7" providerId="LiveId" clId="{DE45C33E-85F3-4E43-9CA4-23A867B90876}" dt="2024-07-02T01:42:50.622" v="4098" actId="1582"/>
          <ac:picMkLst>
            <pc:docMk/>
            <pc:sldMk cId="1493324401" sldId="278"/>
            <ac:picMk id="6" creationId="{AA9BE621-130A-0A17-02F1-88B2E016FD54}"/>
          </ac:picMkLst>
        </pc:picChg>
      </pc:sldChg>
      <pc:sldChg chg="addSp modSp add mod setBg">
        <pc:chgData name="명주 차" userId="daa32f92eb66ebd7" providerId="LiveId" clId="{DE45C33E-85F3-4E43-9CA4-23A867B90876}" dt="2024-07-02T14:51:48.098" v="10781" actId="20577"/>
        <pc:sldMkLst>
          <pc:docMk/>
          <pc:sldMk cId="1056081748" sldId="279"/>
        </pc:sldMkLst>
        <pc:spChg chg="mod">
          <ac:chgData name="명주 차" userId="daa32f92eb66ebd7" providerId="LiveId" clId="{DE45C33E-85F3-4E43-9CA4-23A867B90876}" dt="2024-07-02T06:01:44.280" v="5942" actId="20577"/>
          <ac:spMkLst>
            <pc:docMk/>
            <pc:sldMk cId="1056081748" sldId="279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1T18:32:15.927" v="2830" actId="208"/>
          <ac:spMkLst>
            <pc:docMk/>
            <pc:sldMk cId="1056081748" sldId="279"/>
            <ac:spMk id="4" creationId="{808452E3-5A4B-4442-3F53-88C05B3B49B9}"/>
          </ac:spMkLst>
        </pc:spChg>
        <pc:spChg chg="add mod">
          <ac:chgData name="명주 차" userId="daa32f92eb66ebd7" providerId="LiveId" clId="{DE45C33E-85F3-4E43-9CA4-23A867B90876}" dt="2024-07-01T18:32:15.927" v="2830" actId="208"/>
          <ac:spMkLst>
            <pc:docMk/>
            <pc:sldMk cId="1056081748" sldId="279"/>
            <ac:spMk id="5" creationId="{464732E3-23B4-9380-7BDC-271103B279EF}"/>
          </ac:spMkLst>
        </pc:spChg>
        <pc:spChg chg="add mod">
          <ac:chgData name="명주 차" userId="daa32f92eb66ebd7" providerId="LiveId" clId="{DE45C33E-85F3-4E43-9CA4-23A867B90876}" dt="2024-07-01T18:32:15.927" v="2830" actId="208"/>
          <ac:spMkLst>
            <pc:docMk/>
            <pc:sldMk cId="1056081748" sldId="279"/>
            <ac:spMk id="6" creationId="{D3D1BB56-0037-657C-245B-508AC8D0F728}"/>
          </ac:spMkLst>
        </pc:spChg>
        <pc:spChg chg="add mod">
          <ac:chgData name="명주 차" userId="daa32f92eb66ebd7" providerId="LiveId" clId="{DE45C33E-85F3-4E43-9CA4-23A867B90876}" dt="2024-07-01T18:32:15.927" v="2830" actId="208"/>
          <ac:spMkLst>
            <pc:docMk/>
            <pc:sldMk cId="1056081748" sldId="279"/>
            <ac:spMk id="7" creationId="{03125B86-0D6A-6E9F-B7CB-69C5513ABAFF}"/>
          </ac:spMkLst>
        </pc:spChg>
        <pc:spChg chg="add mod">
          <ac:chgData name="명주 차" userId="daa32f92eb66ebd7" providerId="LiveId" clId="{DE45C33E-85F3-4E43-9CA4-23A867B90876}" dt="2024-07-02T10:25:35.887" v="8183" actId="1076"/>
          <ac:spMkLst>
            <pc:docMk/>
            <pc:sldMk cId="1056081748" sldId="279"/>
            <ac:spMk id="12" creationId="{AD4D8DAB-93A4-EE2F-7B78-C52A8C62396B}"/>
          </ac:spMkLst>
        </pc:spChg>
        <pc:spChg chg="add mod">
          <ac:chgData name="명주 차" userId="daa32f92eb66ebd7" providerId="LiveId" clId="{DE45C33E-85F3-4E43-9CA4-23A867B90876}" dt="2024-07-02T10:25:56.361" v="8190" actId="1076"/>
          <ac:spMkLst>
            <pc:docMk/>
            <pc:sldMk cId="1056081748" sldId="279"/>
            <ac:spMk id="13" creationId="{DA446768-65FF-73AB-6097-B1195306DEE3}"/>
          </ac:spMkLst>
        </pc:spChg>
        <pc:spChg chg="add mod">
          <ac:chgData name="명주 차" userId="daa32f92eb66ebd7" providerId="LiveId" clId="{DE45C33E-85F3-4E43-9CA4-23A867B90876}" dt="2024-07-02T10:25:51.279" v="8188" actId="1076"/>
          <ac:spMkLst>
            <pc:docMk/>
            <pc:sldMk cId="1056081748" sldId="279"/>
            <ac:spMk id="14" creationId="{8C1548EE-49A0-2B8A-5B09-76FECB66D938}"/>
          </ac:spMkLst>
        </pc:spChg>
        <pc:spChg chg="add mod">
          <ac:chgData name="명주 차" userId="daa32f92eb66ebd7" providerId="LiveId" clId="{DE45C33E-85F3-4E43-9CA4-23A867B90876}" dt="2024-07-02T10:25:46.306" v="8186" actId="1076"/>
          <ac:spMkLst>
            <pc:docMk/>
            <pc:sldMk cId="1056081748" sldId="279"/>
            <ac:spMk id="15" creationId="{166AA24F-073D-FF36-C293-E07460A63C72}"/>
          </ac:spMkLst>
        </pc:spChg>
        <pc:spChg chg="mod">
          <ac:chgData name="명주 차" userId="daa32f92eb66ebd7" providerId="LiveId" clId="{DE45C33E-85F3-4E43-9CA4-23A867B90876}" dt="2024-07-02T14:51:48.098" v="10781" actId="20577"/>
          <ac:spMkLst>
            <pc:docMk/>
            <pc:sldMk cId="1056081748" sldId="279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1T18:32:15.927" v="2830" actId="208"/>
          <ac:spMkLst>
            <pc:docMk/>
            <pc:sldMk cId="1056081748" sldId="279"/>
            <ac:spMk id="17" creationId="{C232A899-D5F4-C05D-CD51-2299211EA7B0}"/>
          </ac:spMkLst>
        </pc:spChg>
        <pc:spChg chg="add mod">
          <ac:chgData name="명주 차" userId="daa32f92eb66ebd7" providerId="LiveId" clId="{DE45C33E-85F3-4E43-9CA4-23A867B90876}" dt="2024-07-02T08:25:09.121" v="7914" actId="1076"/>
          <ac:spMkLst>
            <pc:docMk/>
            <pc:sldMk cId="1056081748" sldId="279"/>
            <ac:spMk id="19" creationId="{50C312AC-600C-1897-6EB5-36C37DE704FF}"/>
          </ac:spMkLst>
        </pc:spChg>
        <pc:spChg chg="add mod">
          <ac:chgData name="명주 차" userId="daa32f92eb66ebd7" providerId="LiveId" clId="{DE45C33E-85F3-4E43-9CA4-23A867B90876}" dt="2024-07-02T07:54:16.452" v="7881" actId="1076"/>
          <ac:spMkLst>
            <pc:docMk/>
            <pc:sldMk cId="1056081748" sldId="279"/>
            <ac:spMk id="21" creationId="{269EBEE5-15C5-F568-AC2C-47555991775B}"/>
          </ac:spMkLst>
        </pc:spChg>
        <pc:spChg chg="add mod">
          <ac:chgData name="명주 차" userId="daa32f92eb66ebd7" providerId="LiveId" clId="{DE45C33E-85F3-4E43-9CA4-23A867B90876}" dt="2024-07-02T07:54:16.452" v="7881" actId="1076"/>
          <ac:spMkLst>
            <pc:docMk/>
            <pc:sldMk cId="1056081748" sldId="279"/>
            <ac:spMk id="22" creationId="{FC8472F1-4FD3-9CBA-6D74-B23D2A2921BB}"/>
          </ac:spMkLst>
        </pc:spChg>
        <pc:spChg chg="add mod">
          <ac:chgData name="명주 차" userId="daa32f92eb66ebd7" providerId="LiveId" clId="{DE45C33E-85F3-4E43-9CA4-23A867B90876}" dt="2024-07-02T07:54:16.452" v="7881" actId="1076"/>
          <ac:spMkLst>
            <pc:docMk/>
            <pc:sldMk cId="1056081748" sldId="279"/>
            <ac:spMk id="23" creationId="{20D0DD8E-7E85-1B9A-41FC-F3CC0934B4F5}"/>
          </ac:spMkLst>
        </pc:spChg>
        <pc:spChg chg="add mod">
          <ac:chgData name="명주 차" userId="daa32f92eb66ebd7" providerId="LiveId" clId="{DE45C33E-85F3-4E43-9CA4-23A867B90876}" dt="2024-07-02T10:25:18.173" v="8178" actId="1076"/>
          <ac:spMkLst>
            <pc:docMk/>
            <pc:sldMk cId="1056081748" sldId="279"/>
            <ac:spMk id="27" creationId="{64A1F202-4544-56EC-7C00-A5A4A30F1F07}"/>
          </ac:spMkLst>
        </pc:spChg>
        <pc:spChg chg="add mod">
          <ac:chgData name="명주 차" userId="daa32f92eb66ebd7" providerId="LiveId" clId="{DE45C33E-85F3-4E43-9CA4-23A867B90876}" dt="2024-07-02T07:53:17.528" v="7867"/>
          <ac:spMkLst>
            <pc:docMk/>
            <pc:sldMk cId="1056081748" sldId="279"/>
            <ac:spMk id="28" creationId="{121F3EEE-A46D-3501-D74A-CBFA07D76240}"/>
          </ac:spMkLst>
        </pc:spChg>
        <pc:spChg chg="add mod">
          <ac:chgData name="명주 차" userId="daa32f92eb66ebd7" providerId="LiveId" clId="{DE45C33E-85F3-4E43-9CA4-23A867B90876}" dt="2024-07-02T07:53:17.528" v="7867"/>
          <ac:spMkLst>
            <pc:docMk/>
            <pc:sldMk cId="1056081748" sldId="279"/>
            <ac:spMk id="29" creationId="{5E0C87EE-E7F2-E04A-449A-958F7B3DD92C}"/>
          </ac:spMkLst>
        </pc:spChg>
        <pc:spChg chg="add mod">
          <ac:chgData name="명주 차" userId="daa32f92eb66ebd7" providerId="LiveId" clId="{DE45C33E-85F3-4E43-9CA4-23A867B90876}" dt="2024-07-02T07:53:17.528" v="7867"/>
          <ac:spMkLst>
            <pc:docMk/>
            <pc:sldMk cId="1056081748" sldId="279"/>
            <ac:spMk id="30" creationId="{66D30D21-BB0D-C885-42FD-430C9434D6BD}"/>
          </ac:spMkLst>
        </pc:spChg>
        <pc:spChg chg="add mod">
          <ac:chgData name="명주 차" userId="daa32f92eb66ebd7" providerId="LiveId" clId="{DE45C33E-85F3-4E43-9CA4-23A867B90876}" dt="2024-07-02T07:53:17.528" v="7867"/>
          <ac:spMkLst>
            <pc:docMk/>
            <pc:sldMk cId="1056081748" sldId="279"/>
            <ac:spMk id="31" creationId="{6E001D91-FC1C-9DD6-5A5D-A40B5ECD5A97}"/>
          </ac:spMkLst>
        </pc:spChg>
        <pc:spChg chg="add mod">
          <ac:chgData name="명주 차" userId="daa32f92eb66ebd7" providerId="LiveId" clId="{DE45C33E-85F3-4E43-9CA4-23A867B90876}" dt="2024-07-02T07:53:17.528" v="7867"/>
          <ac:spMkLst>
            <pc:docMk/>
            <pc:sldMk cId="1056081748" sldId="279"/>
            <ac:spMk id="32" creationId="{B32455C1-6DC7-B98D-0986-0B73E46EAA2F}"/>
          </ac:spMkLst>
        </pc:spChg>
        <pc:spChg chg="add mod">
          <ac:chgData name="명주 차" userId="daa32f92eb66ebd7" providerId="LiveId" clId="{DE45C33E-85F3-4E43-9CA4-23A867B90876}" dt="2024-07-02T07:53:17.528" v="7867"/>
          <ac:spMkLst>
            <pc:docMk/>
            <pc:sldMk cId="1056081748" sldId="279"/>
            <ac:spMk id="33" creationId="{243848B0-EB54-3DDB-19C9-4EACFFAC18FF}"/>
          </ac:spMkLst>
        </pc:spChg>
        <pc:picChg chg="add mod">
          <ac:chgData name="명주 차" userId="daa32f92eb66ebd7" providerId="LiveId" clId="{DE45C33E-85F3-4E43-9CA4-23A867B90876}" dt="2024-07-01T18:32:02.588" v="2829" actId="1076"/>
          <ac:picMkLst>
            <pc:docMk/>
            <pc:sldMk cId="1056081748" sldId="279"/>
            <ac:picMk id="3" creationId="{D50F7DD0-83E9-226E-68F6-63C4173BA9DA}"/>
          </ac:picMkLst>
        </pc:picChg>
        <pc:picChg chg="add mod">
          <ac:chgData name="명주 차" userId="daa32f92eb66ebd7" providerId="LiveId" clId="{DE45C33E-85F3-4E43-9CA4-23A867B90876}" dt="2024-07-02T07:54:16.452" v="7881" actId="1076"/>
          <ac:picMkLst>
            <pc:docMk/>
            <pc:sldMk cId="1056081748" sldId="279"/>
            <ac:picMk id="20" creationId="{3835EC99-323F-BD4A-64E4-ABED02016173}"/>
          </ac:picMkLst>
        </pc:picChg>
        <pc:cxnChg chg="add mod">
          <ac:chgData name="명주 차" userId="daa32f92eb66ebd7" providerId="LiveId" clId="{DE45C33E-85F3-4E43-9CA4-23A867B90876}" dt="2024-07-02T10:25:59.007" v="8191" actId="14100"/>
          <ac:cxnSpMkLst>
            <pc:docMk/>
            <pc:sldMk cId="1056081748" sldId="279"/>
            <ac:cxnSpMk id="8" creationId="{971B9BD3-87AF-6AB9-1F90-925D2D8669A4}"/>
          </ac:cxnSpMkLst>
        </pc:cxnChg>
        <pc:cxnChg chg="add mod">
          <ac:chgData name="명주 차" userId="daa32f92eb66ebd7" providerId="LiveId" clId="{DE45C33E-85F3-4E43-9CA4-23A867B90876}" dt="2024-07-02T10:25:53.045" v="8189" actId="14100"/>
          <ac:cxnSpMkLst>
            <pc:docMk/>
            <pc:sldMk cId="1056081748" sldId="279"/>
            <ac:cxnSpMk id="9" creationId="{894B15EC-1798-ABD0-E305-5DCB0BC69DD4}"/>
          </ac:cxnSpMkLst>
        </pc:cxnChg>
        <pc:cxnChg chg="add mod">
          <ac:chgData name="명주 차" userId="daa32f92eb66ebd7" providerId="LiveId" clId="{DE45C33E-85F3-4E43-9CA4-23A867B90876}" dt="2024-07-02T10:25:48.043" v="8187" actId="14100"/>
          <ac:cxnSpMkLst>
            <pc:docMk/>
            <pc:sldMk cId="1056081748" sldId="279"/>
            <ac:cxnSpMk id="10" creationId="{C862BA53-1233-C0B7-CB99-1CA36A37D6D9}"/>
          </ac:cxnSpMkLst>
        </pc:cxnChg>
        <pc:cxnChg chg="add mod">
          <ac:chgData name="명주 차" userId="daa32f92eb66ebd7" providerId="LiveId" clId="{DE45C33E-85F3-4E43-9CA4-23A867B90876}" dt="2024-07-02T10:25:38.067" v="8184" actId="14100"/>
          <ac:cxnSpMkLst>
            <pc:docMk/>
            <pc:sldMk cId="1056081748" sldId="279"/>
            <ac:cxnSpMk id="11" creationId="{70D39437-5FBE-91E9-4E2A-F1CF48ABB025}"/>
          </ac:cxnSpMkLst>
        </pc:cxnChg>
        <pc:cxnChg chg="add mod">
          <ac:chgData name="명주 차" userId="daa32f92eb66ebd7" providerId="LiveId" clId="{DE45C33E-85F3-4E43-9CA4-23A867B90876}" dt="2024-07-02T10:25:41.233" v="8185" actId="14100"/>
          <ac:cxnSpMkLst>
            <pc:docMk/>
            <pc:sldMk cId="1056081748" sldId="279"/>
            <ac:cxnSpMk id="18" creationId="{D64C91A3-BF82-6548-DD7B-33DD2684152B}"/>
          </ac:cxnSpMkLst>
        </pc:cxnChg>
        <pc:cxnChg chg="add mod">
          <ac:chgData name="명주 차" userId="daa32f92eb66ebd7" providerId="LiveId" clId="{DE45C33E-85F3-4E43-9CA4-23A867B90876}" dt="2024-07-02T10:25:31.648" v="8182" actId="14100"/>
          <ac:cxnSpMkLst>
            <pc:docMk/>
            <pc:sldMk cId="1056081748" sldId="279"/>
            <ac:cxnSpMk id="24" creationId="{F7031552-3619-5041-9EDE-69A32F346414}"/>
          </ac:cxnSpMkLst>
        </pc:cxnChg>
        <pc:cxnChg chg="add mod">
          <ac:chgData name="명주 차" userId="daa32f92eb66ebd7" providerId="LiveId" clId="{DE45C33E-85F3-4E43-9CA4-23A867B90876}" dt="2024-07-02T10:25:24.231" v="8180" actId="14100"/>
          <ac:cxnSpMkLst>
            <pc:docMk/>
            <pc:sldMk cId="1056081748" sldId="279"/>
            <ac:cxnSpMk id="25" creationId="{AC45EDC0-A3F7-5EE0-9DDA-28BEA8685343}"/>
          </ac:cxnSpMkLst>
        </pc:cxnChg>
        <pc:cxnChg chg="add mod">
          <ac:chgData name="명주 차" userId="daa32f92eb66ebd7" providerId="LiveId" clId="{DE45C33E-85F3-4E43-9CA4-23A867B90876}" dt="2024-07-02T10:25:21.569" v="8179" actId="14100"/>
          <ac:cxnSpMkLst>
            <pc:docMk/>
            <pc:sldMk cId="1056081748" sldId="279"/>
            <ac:cxnSpMk id="26" creationId="{4483A391-BF1D-384D-03BA-0D6AD7E01E3F}"/>
          </ac:cxnSpMkLst>
        </pc:cxnChg>
      </pc:sldChg>
      <pc:sldChg chg="addSp modSp add mod setBg modAnim">
        <pc:chgData name="명주 차" userId="daa32f92eb66ebd7" providerId="LiveId" clId="{DE45C33E-85F3-4E43-9CA4-23A867B90876}" dt="2024-07-02T14:51:56.280" v="10787" actId="20577"/>
        <pc:sldMkLst>
          <pc:docMk/>
          <pc:sldMk cId="222811228" sldId="280"/>
        </pc:sldMkLst>
        <pc:spChg chg="mod">
          <ac:chgData name="명주 차" userId="daa32f92eb66ebd7" providerId="LiveId" clId="{DE45C33E-85F3-4E43-9CA4-23A867B90876}" dt="2024-07-02T06:01:50.037" v="5952" actId="20577"/>
          <ac:spMkLst>
            <pc:docMk/>
            <pc:sldMk cId="222811228" sldId="280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3:23:12.691" v="9567" actId="1076"/>
          <ac:spMkLst>
            <pc:docMk/>
            <pc:sldMk cId="222811228" sldId="280"/>
            <ac:spMk id="3" creationId="{564CD437-91A9-003D-3819-117D251BCFB8}"/>
          </ac:spMkLst>
        </pc:spChg>
        <pc:spChg chg="add mod">
          <ac:chgData name="명주 차" userId="daa32f92eb66ebd7" providerId="LiveId" clId="{DE45C33E-85F3-4E43-9CA4-23A867B90876}" dt="2024-07-02T13:23:43.784" v="9570" actId="113"/>
          <ac:spMkLst>
            <pc:docMk/>
            <pc:sldMk cId="222811228" sldId="280"/>
            <ac:spMk id="4" creationId="{D9844DF4-CC36-FBB9-63E0-D2EECDE6158B}"/>
          </ac:spMkLst>
        </pc:spChg>
        <pc:spChg chg="add mod">
          <ac:chgData name="명주 차" userId="daa32f92eb66ebd7" providerId="LiveId" clId="{DE45C33E-85F3-4E43-9CA4-23A867B90876}" dt="2024-07-02T13:23:26.665" v="9568" actId="1076"/>
          <ac:spMkLst>
            <pc:docMk/>
            <pc:sldMk cId="222811228" sldId="280"/>
            <ac:spMk id="5" creationId="{F48290A9-0E88-339F-3215-F86BE8A7B57D}"/>
          </ac:spMkLst>
        </pc:spChg>
        <pc:spChg chg="add mod">
          <ac:chgData name="명주 차" userId="daa32f92eb66ebd7" providerId="LiveId" clId="{DE45C33E-85F3-4E43-9CA4-23A867B90876}" dt="2024-07-02T13:23:40.249" v="9569" actId="113"/>
          <ac:spMkLst>
            <pc:docMk/>
            <pc:sldMk cId="222811228" sldId="280"/>
            <ac:spMk id="6" creationId="{E6391C33-44D9-962B-5A28-61D36F99FCCF}"/>
          </ac:spMkLst>
        </pc:spChg>
        <pc:spChg chg="add mod">
          <ac:chgData name="명주 차" userId="daa32f92eb66ebd7" providerId="LiveId" clId="{DE45C33E-85F3-4E43-9CA4-23A867B90876}" dt="2024-07-02T13:23:26.665" v="9568" actId="1076"/>
          <ac:spMkLst>
            <pc:docMk/>
            <pc:sldMk cId="222811228" sldId="280"/>
            <ac:spMk id="7" creationId="{5CCCE01C-35CB-5485-1161-2BAC8A722F22}"/>
          </ac:spMkLst>
        </pc:spChg>
        <pc:spChg chg="add mod">
          <ac:chgData name="명주 차" userId="daa32f92eb66ebd7" providerId="LiveId" clId="{DE45C33E-85F3-4E43-9CA4-23A867B90876}" dt="2024-07-02T13:23:12.691" v="9567" actId="1076"/>
          <ac:spMkLst>
            <pc:docMk/>
            <pc:sldMk cId="222811228" sldId="280"/>
            <ac:spMk id="15" creationId="{E2B25148-5330-A663-711A-BB69359D5819}"/>
          </ac:spMkLst>
        </pc:spChg>
        <pc:spChg chg="mod">
          <ac:chgData name="명주 차" userId="daa32f92eb66ebd7" providerId="LiveId" clId="{DE45C33E-85F3-4E43-9CA4-23A867B90876}" dt="2024-07-02T14:51:56.280" v="10787" actId="20577"/>
          <ac:spMkLst>
            <pc:docMk/>
            <pc:sldMk cId="222811228" sldId="280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3:18.287" v="7868"/>
          <ac:spMkLst>
            <pc:docMk/>
            <pc:sldMk cId="222811228" sldId="280"/>
            <ac:spMk id="19" creationId="{97E94D71-333D-5905-A47C-79D2069ED955}"/>
          </ac:spMkLst>
        </pc:spChg>
        <pc:spChg chg="add mod">
          <ac:chgData name="명주 차" userId="daa32f92eb66ebd7" providerId="LiveId" clId="{DE45C33E-85F3-4E43-9CA4-23A867B90876}" dt="2024-07-02T07:53:18.287" v="7868"/>
          <ac:spMkLst>
            <pc:docMk/>
            <pc:sldMk cId="222811228" sldId="280"/>
            <ac:spMk id="20" creationId="{DFE6BE3A-A347-C237-49FD-B48DA5A1C749}"/>
          </ac:spMkLst>
        </pc:spChg>
        <pc:spChg chg="add mod">
          <ac:chgData name="명주 차" userId="daa32f92eb66ebd7" providerId="LiveId" clId="{DE45C33E-85F3-4E43-9CA4-23A867B90876}" dt="2024-07-02T07:53:18.287" v="7868"/>
          <ac:spMkLst>
            <pc:docMk/>
            <pc:sldMk cId="222811228" sldId="280"/>
            <ac:spMk id="21" creationId="{377EF71E-3585-4E2E-3920-DFE877FBC7DC}"/>
          </ac:spMkLst>
        </pc:spChg>
        <pc:spChg chg="add mod">
          <ac:chgData name="명주 차" userId="daa32f92eb66ebd7" providerId="LiveId" clId="{DE45C33E-85F3-4E43-9CA4-23A867B90876}" dt="2024-07-02T07:53:18.287" v="7868"/>
          <ac:spMkLst>
            <pc:docMk/>
            <pc:sldMk cId="222811228" sldId="280"/>
            <ac:spMk id="22" creationId="{424A9B5F-49CA-CC91-6C40-43A176D22A0A}"/>
          </ac:spMkLst>
        </pc:spChg>
        <pc:spChg chg="add mod">
          <ac:chgData name="명주 차" userId="daa32f92eb66ebd7" providerId="LiveId" clId="{DE45C33E-85F3-4E43-9CA4-23A867B90876}" dt="2024-07-02T07:53:18.287" v="7868"/>
          <ac:spMkLst>
            <pc:docMk/>
            <pc:sldMk cId="222811228" sldId="280"/>
            <ac:spMk id="23" creationId="{18B1E387-1B84-F048-363E-7F4D9B006D7E}"/>
          </ac:spMkLst>
        </pc:spChg>
        <pc:spChg chg="add mod">
          <ac:chgData name="명주 차" userId="daa32f92eb66ebd7" providerId="LiveId" clId="{DE45C33E-85F3-4E43-9CA4-23A867B90876}" dt="2024-07-02T07:53:18.287" v="7868"/>
          <ac:spMkLst>
            <pc:docMk/>
            <pc:sldMk cId="222811228" sldId="280"/>
            <ac:spMk id="24" creationId="{DCD83B94-DC1C-5940-CE93-5373159AC9B0}"/>
          </ac:spMkLst>
        </pc:spChg>
        <pc:cxnChg chg="add mod">
          <ac:chgData name="명주 차" userId="daa32f92eb66ebd7" providerId="LiveId" clId="{DE45C33E-85F3-4E43-9CA4-23A867B90876}" dt="2024-07-02T13:23:26.665" v="9568" actId="1076"/>
          <ac:cxnSpMkLst>
            <pc:docMk/>
            <pc:sldMk cId="222811228" sldId="280"/>
            <ac:cxnSpMk id="9" creationId="{A82AAAE2-C5D6-06B8-7018-EA5BF9872BB1}"/>
          </ac:cxnSpMkLst>
        </pc:cxnChg>
        <pc:cxnChg chg="add mod">
          <ac:chgData name="명주 차" userId="daa32f92eb66ebd7" providerId="LiveId" clId="{DE45C33E-85F3-4E43-9CA4-23A867B90876}" dt="2024-07-02T13:23:12.691" v="9567" actId="1076"/>
          <ac:cxnSpMkLst>
            <pc:docMk/>
            <pc:sldMk cId="222811228" sldId="280"/>
            <ac:cxnSpMk id="17" creationId="{7E0804CD-4A91-CB34-8B62-BF7723BBD47C}"/>
          </ac:cxnSpMkLst>
        </pc:cxnChg>
      </pc:sldChg>
      <pc:sldChg chg="addSp delSp modSp add mod setBg">
        <pc:chgData name="명주 차" userId="daa32f92eb66ebd7" providerId="LiveId" clId="{DE45C33E-85F3-4E43-9CA4-23A867B90876}" dt="2024-07-02T14:51:59.156" v="10789" actId="20577"/>
        <pc:sldMkLst>
          <pc:docMk/>
          <pc:sldMk cId="2596019886" sldId="281"/>
        </pc:sldMkLst>
        <pc:spChg chg="mod">
          <ac:chgData name="명주 차" userId="daa32f92eb66ebd7" providerId="LiveId" clId="{DE45C33E-85F3-4E43-9CA4-23A867B90876}" dt="2024-07-02T06:02:24.812" v="5982" actId="20577"/>
          <ac:spMkLst>
            <pc:docMk/>
            <pc:sldMk cId="2596019886" sldId="281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1T18:10:08.628" v="2453"/>
          <ac:spMkLst>
            <pc:docMk/>
            <pc:sldMk cId="2596019886" sldId="281"/>
            <ac:spMk id="3" creationId="{B65C95D0-DA19-47DB-6252-9B0F2736871C}"/>
          </ac:spMkLst>
        </pc:spChg>
        <pc:spChg chg="add mod">
          <ac:chgData name="명주 차" userId="daa32f92eb66ebd7" providerId="LiveId" clId="{DE45C33E-85F3-4E43-9CA4-23A867B90876}" dt="2024-07-01T18:10:08.628" v="2453"/>
          <ac:spMkLst>
            <pc:docMk/>
            <pc:sldMk cId="2596019886" sldId="281"/>
            <ac:spMk id="4" creationId="{68FD73C1-A577-F29F-0BA6-551735BB5C0F}"/>
          </ac:spMkLst>
        </pc:spChg>
        <pc:spChg chg="mod">
          <ac:chgData name="명주 차" userId="daa32f92eb66ebd7" providerId="LiveId" clId="{DE45C33E-85F3-4E43-9CA4-23A867B90876}" dt="2024-07-01T18:10:08.628" v="2453"/>
          <ac:spMkLst>
            <pc:docMk/>
            <pc:sldMk cId="2596019886" sldId="281"/>
            <ac:spMk id="6" creationId="{AAA1060E-86FC-56DD-6E23-FB9A9ADB3C47}"/>
          </ac:spMkLst>
        </pc:spChg>
        <pc:spChg chg="mod">
          <ac:chgData name="명주 차" userId="daa32f92eb66ebd7" providerId="LiveId" clId="{DE45C33E-85F3-4E43-9CA4-23A867B90876}" dt="2024-07-01T18:10:08.628" v="2453"/>
          <ac:spMkLst>
            <pc:docMk/>
            <pc:sldMk cId="2596019886" sldId="281"/>
            <ac:spMk id="7" creationId="{809DA5AF-92D8-C91C-DC15-B95AD6AE39A1}"/>
          </ac:spMkLst>
        </pc:spChg>
        <pc:spChg chg="mod">
          <ac:chgData name="명주 차" userId="daa32f92eb66ebd7" providerId="LiveId" clId="{DE45C33E-85F3-4E43-9CA4-23A867B90876}" dt="2024-07-01T18:10:08.628" v="2453"/>
          <ac:spMkLst>
            <pc:docMk/>
            <pc:sldMk cId="2596019886" sldId="281"/>
            <ac:spMk id="9" creationId="{E052C16A-D898-CC21-F486-2FA4EBF7DF77}"/>
          </ac:spMkLst>
        </pc:spChg>
        <pc:spChg chg="mod">
          <ac:chgData name="명주 차" userId="daa32f92eb66ebd7" providerId="LiveId" clId="{DE45C33E-85F3-4E43-9CA4-23A867B90876}" dt="2024-07-01T18:21:45.391" v="2579" actId="1076"/>
          <ac:spMkLst>
            <pc:docMk/>
            <pc:sldMk cId="2596019886" sldId="281"/>
            <ac:spMk id="10" creationId="{93BAD159-9B2B-5248-5B99-8800688BB2C4}"/>
          </ac:spMkLst>
        </pc:spChg>
        <pc:spChg chg="add del mod">
          <ac:chgData name="명주 차" userId="daa32f92eb66ebd7" providerId="LiveId" clId="{DE45C33E-85F3-4E43-9CA4-23A867B90876}" dt="2024-07-01T18:21:23.043" v="2575" actId="478"/>
          <ac:spMkLst>
            <pc:docMk/>
            <pc:sldMk cId="2596019886" sldId="281"/>
            <ac:spMk id="11" creationId="{23CB5B23-D183-F26D-F006-567C41F8CF56}"/>
          </ac:spMkLst>
        </pc:spChg>
        <pc:spChg chg="add mod">
          <ac:chgData name="명주 차" userId="daa32f92eb66ebd7" providerId="LiveId" clId="{DE45C33E-85F3-4E43-9CA4-23A867B90876}" dt="2024-07-02T11:30:06.472" v="9213" actId="207"/>
          <ac:spMkLst>
            <pc:docMk/>
            <pc:sldMk cId="2596019886" sldId="281"/>
            <ac:spMk id="11" creationId="{CF54752F-29CC-125D-959A-6E33976BA52F}"/>
          </ac:spMkLst>
        </pc:spChg>
        <pc:spChg chg="add mod">
          <ac:chgData name="명주 차" userId="daa32f92eb66ebd7" providerId="LiveId" clId="{DE45C33E-85F3-4E43-9CA4-23A867B90876}" dt="2024-07-01T18:10:08.628" v="2453"/>
          <ac:spMkLst>
            <pc:docMk/>
            <pc:sldMk cId="2596019886" sldId="281"/>
            <ac:spMk id="12" creationId="{30EA4F39-46D9-831A-6E88-9BB9643F1E5B}"/>
          </ac:spMkLst>
        </pc:spChg>
        <pc:spChg chg="add mod">
          <ac:chgData name="명주 차" userId="daa32f92eb66ebd7" providerId="LiveId" clId="{DE45C33E-85F3-4E43-9CA4-23A867B90876}" dt="2024-07-01T18:10:08.628" v="2453"/>
          <ac:spMkLst>
            <pc:docMk/>
            <pc:sldMk cId="2596019886" sldId="281"/>
            <ac:spMk id="13" creationId="{7444B220-9266-8732-FFD6-49D10F22AB3E}"/>
          </ac:spMkLst>
        </pc:spChg>
        <pc:spChg chg="mod">
          <ac:chgData name="명주 차" userId="daa32f92eb66ebd7" providerId="LiveId" clId="{DE45C33E-85F3-4E43-9CA4-23A867B90876}" dt="2024-07-02T14:51:59.156" v="10789" actId="20577"/>
          <ac:spMkLst>
            <pc:docMk/>
            <pc:sldMk cId="2596019886" sldId="281"/>
            <ac:spMk id="16" creationId="{00000000-0000-0000-0000-000000000000}"/>
          </ac:spMkLst>
        </pc:spChg>
        <pc:spChg chg="add del mod">
          <ac:chgData name="명주 차" userId="daa32f92eb66ebd7" providerId="LiveId" clId="{DE45C33E-85F3-4E43-9CA4-23A867B90876}" dt="2024-07-02T07:49:34.175" v="7813" actId="478"/>
          <ac:spMkLst>
            <pc:docMk/>
            <pc:sldMk cId="2596019886" sldId="281"/>
            <ac:spMk id="19" creationId="{52755AA8-6D64-D216-A395-17FA19C36598}"/>
          </ac:spMkLst>
        </pc:spChg>
        <pc:spChg chg="add del mod">
          <ac:chgData name="명주 차" userId="daa32f92eb66ebd7" providerId="LiveId" clId="{DE45C33E-85F3-4E43-9CA4-23A867B90876}" dt="2024-07-02T07:49:32.102" v="7812" actId="478"/>
          <ac:spMkLst>
            <pc:docMk/>
            <pc:sldMk cId="2596019886" sldId="281"/>
            <ac:spMk id="20" creationId="{638E1B1A-18DF-E407-DF92-1BF0F16CD62F}"/>
          </ac:spMkLst>
        </pc:spChg>
        <pc:spChg chg="add mod">
          <ac:chgData name="명주 차" userId="daa32f92eb66ebd7" providerId="LiveId" clId="{DE45C33E-85F3-4E43-9CA4-23A867B90876}" dt="2024-07-02T07:53:19.616" v="7869"/>
          <ac:spMkLst>
            <pc:docMk/>
            <pc:sldMk cId="2596019886" sldId="281"/>
            <ac:spMk id="21" creationId="{10BBA746-6FDA-2081-1DB8-E8BCA7D452AB}"/>
          </ac:spMkLst>
        </pc:spChg>
        <pc:spChg chg="add mod">
          <ac:chgData name="명주 차" userId="daa32f92eb66ebd7" providerId="LiveId" clId="{DE45C33E-85F3-4E43-9CA4-23A867B90876}" dt="2024-07-02T07:53:19.616" v="7869"/>
          <ac:spMkLst>
            <pc:docMk/>
            <pc:sldMk cId="2596019886" sldId="281"/>
            <ac:spMk id="22" creationId="{0931D10F-6378-D822-5741-A286A260050F}"/>
          </ac:spMkLst>
        </pc:spChg>
        <pc:spChg chg="add mod">
          <ac:chgData name="명주 차" userId="daa32f92eb66ebd7" providerId="LiveId" clId="{DE45C33E-85F3-4E43-9CA4-23A867B90876}" dt="2024-07-02T07:53:19.616" v="7869"/>
          <ac:spMkLst>
            <pc:docMk/>
            <pc:sldMk cId="2596019886" sldId="281"/>
            <ac:spMk id="23" creationId="{65358B34-BBEB-6DFE-BE98-8D185A77ADEF}"/>
          </ac:spMkLst>
        </pc:spChg>
        <pc:spChg chg="add mod">
          <ac:chgData name="명주 차" userId="daa32f92eb66ebd7" providerId="LiveId" clId="{DE45C33E-85F3-4E43-9CA4-23A867B90876}" dt="2024-07-02T07:53:19.616" v="7869"/>
          <ac:spMkLst>
            <pc:docMk/>
            <pc:sldMk cId="2596019886" sldId="281"/>
            <ac:spMk id="24" creationId="{85ABF930-44D0-956C-E685-14A8571B39EA}"/>
          </ac:spMkLst>
        </pc:spChg>
        <pc:spChg chg="add mod">
          <ac:chgData name="명주 차" userId="daa32f92eb66ebd7" providerId="LiveId" clId="{DE45C33E-85F3-4E43-9CA4-23A867B90876}" dt="2024-07-02T07:53:19.616" v="7869"/>
          <ac:spMkLst>
            <pc:docMk/>
            <pc:sldMk cId="2596019886" sldId="281"/>
            <ac:spMk id="25" creationId="{2666FC35-4BB9-8695-74CE-53DCA67CA1E3}"/>
          </ac:spMkLst>
        </pc:spChg>
        <pc:spChg chg="add mod">
          <ac:chgData name="명주 차" userId="daa32f92eb66ebd7" providerId="LiveId" clId="{DE45C33E-85F3-4E43-9CA4-23A867B90876}" dt="2024-07-02T07:53:19.616" v="7869"/>
          <ac:spMkLst>
            <pc:docMk/>
            <pc:sldMk cId="2596019886" sldId="281"/>
            <ac:spMk id="26" creationId="{0E1124AB-011B-E1B4-F91C-8A628E35541F}"/>
          </ac:spMkLst>
        </pc:spChg>
        <pc:grpChg chg="add mod">
          <ac:chgData name="명주 차" userId="daa32f92eb66ebd7" providerId="LiveId" clId="{DE45C33E-85F3-4E43-9CA4-23A867B90876}" dt="2024-07-01T18:10:08.628" v="2453"/>
          <ac:grpSpMkLst>
            <pc:docMk/>
            <pc:sldMk cId="2596019886" sldId="281"/>
            <ac:grpSpMk id="5" creationId="{250666D8-1A98-958A-80B5-B99BDA68CB63}"/>
          </ac:grpSpMkLst>
        </pc:grpChg>
        <pc:grpChg chg="add mod">
          <ac:chgData name="명주 차" userId="daa32f92eb66ebd7" providerId="LiveId" clId="{DE45C33E-85F3-4E43-9CA4-23A867B90876}" dt="2024-07-01T18:10:08.628" v="2453"/>
          <ac:grpSpMkLst>
            <pc:docMk/>
            <pc:sldMk cId="2596019886" sldId="281"/>
            <ac:grpSpMk id="8" creationId="{260F9198-A9D2-7EB8-E4DE-14EEC238E325}"/>
          </ac:grpSpMkLst>
        </pc:grpChg>
        <pc:picChg chg="add mod">
          <ac:chgData name="명주 차" userId="daa32f92eb66ebd7" providerId="LiveId" clId="{DE45C33E-85F3-4E43-9CA4-23A867B90876}" dt="2024-07-01T18:20:18.108" v="2520" actId="1582"/>
          <ac:picMkLst>
            <pc:docMk/>
            <pc:sldMk cId="2596019886" sldId="281"/>
            <ac:picMk id="14" creationId="{10442463-4430-B318-32E3-FD0F93FB2F43}"/>
          </ac:picMkLst>
        </pc:picChg>
        <pc:picChg chg="add mod">
          <ac:chgData name="명주 차" userId="daa32f92eb66ebd7" providerId="LiveId" clId="{DE45C33E-85F3-4E43-9CA4-23A867B90876}" dt="2024-07-01T18:20:18.108" v="2520" actId="1582"/>
          <ac:picMkLst>
            <pc:docMk/>
            <pc:sldMk cId="2596019886" sldId="281"/>
            <ac:picMk id="15" creationId="{BC3E6F03-F6DF-0C82-6281-E02FDE52CF40}"/>
          </ac:picMkLst>
        </pc:picChg>
        <pc:cxnChg chg="add mod">
          <ac:chgData name="명주 차" userId="daa32f92eb66ebd7" providerId="LiveId" clId="{DE45C33E-85F3-4E43-9CA4-23A867B90876}" dt="2024-07-02T10:27:13.678" v="8198" actId="1582"/>
          <ac:cxnSpMkLst>
            <pc:docMk/>
            <pc:sldMk cId="2596019886" sldId="281"/>
            <ac:cxnSpMk id="17" creationId="{A508D1A8-6727-8D42-C994-5A8197E17F8C}"/>
          </ac:cxnSpMkLst>
        </pc:cxnChg>
        <pc:cxnChg chg="add mod">
          <ac:chgData name="명주 차" userId="daa32f92eb66ebd7" providerId="LiveId" clId="{DE45C33E-85F3-4E43-9CA4-23A867B90876}" dt="2024-07-02T10:27:18.659" v="8199" actId="1582"/>
          <ac:cxnSpMkLst>
            <pc:docMk/>
            <pc:sldMk cId="2596019886" sldId="281"/>
            <ac:cxnSpMk id="18" creationId="{DEB143B2-B02F-E61C-57F2-217E0CD7CAB1}"/>
          </ac:cxnSpMkLst>
        </pc:cxnChg>
      </pc:sldChg>
      <pc:sldChg chg="addSp delSp modSp add mod setBg">
        <pc:chgData name="명주 차" userId="daa32f92eb66ebd7" providerId="LiveId" clId="{DE45C33E-85F3-4E43-9CA4-23A867B90876}" dt="2024-07-02T14:52:03.199" v="10793" actId="20577"/>
        <pc:sldMkLst>
          <pc:docMk/>
          <pc:sldMk cId="718312669" sldId="282"/>
        </pc:sldMkLst>
        <pc:spChg chg="mod">
          <ac:chgData name="명주 차" userId="daa32f92eb66ebd7" providerId="LiveId" clId="{DE45C33E-85F3-4E43-9CA4-23A867B90876}" dt="2024-07-02T06:45:42.722" v="6964" actId="1076"/>
          <ac:spMkLst>
            <pc:docMk/>
            <pc:sldMk cId="718312669" sldId="282"/>
            <ac:spMk id="2" creationId="{00000000-0000-0000-0000-000000000000}"/>
          </ac:spMkLst>
        </pc:spChg>
        <pc:spChg chg="add del mod">
          <ac:chgData name="명주 차" userId="daa32f92eb66ebd7" providerId="LiveId" clId="{DE45C33E-85F3-4E43-9CA4-23A867B90876}" dt="2024-07-02T06:53:33.476" v="7002" actId="478"/>
          <ac:spMkLst>
            <pc:docMk/>
            <pc:sldMk cId="718312669" sldId="282"/>
            <ac:spMk id="3" creationId="{820F8A8E-B022-1EB7-2D08-9BD835DAB665}"/>
          </ac:spMkLst>
        </pc:spChg>
        <pc:spChg chg="add del mod">
          <ac:chgData name="명주 차" userId="daa32f92eb66ebd7" providerId="LiveId" clId="{DE45C33E-85F3-4E43-9CA4-23A867B90876}" dt="2024-07-02T07:18:26.144" v="7335" actId="478"/>
          <ac:spMkLst>
            <pc:docMk/>
            <pc:sldMk cId="718312669" sldId="282"/>
            <ac:spMk id="4" creationId="{0569D1F2-922C-B4D5-EA03-9363A0BF33B8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7" creationId="{C5131224-D05C-9F6D-47B9-3ACCB971A846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8" creationId="{0D2C0D7F-57B6-1F05-628D-05EB4E5BE894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9" creationId="{3F867473-821D-DF39-73FB-7A4F3E55131E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10" creationId="{F47D7FC5-597E-CF62-ADE9-75984784042B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11" creationId="{41213C86-5FB0-4D72-CDEA-B1F83C9418FC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12" creationId="{1D5BBF68-A9D3-DBB4-2D55-B6CC4CAF3C92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13" creationId="{3E2084C3-E8C2-7E5F-1880-4A4D5F9B86BE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14" creationId="{ACFB36CC-8B4B-6091-8AA4-78D04F88CB30}"/>
          </ac:spMkLst>
        </pc:spChg>
        <pc:spChg chg="add mod">
          <ac:chgData name="명주 차" userId="daa32f92eb66ebd7" providerId="LiveId" clId="{DE45C33E-85F3-4E43-9CA4-23A867B90876}" dt="2024-07-02T10:32:36.741" v="8269" actId="14100"/>
          <ac:spMkLst>
            <pc:docMk/>
            <pc:sldMk cId="718312669" sldId="282"/>
            <ac:spMk id="15" creationId="{2FE5F65B-2E04-AB2B-C3C8-9791F1D5893A}"/>
          </ac:spMkLst>
        </pc:spChg>
        <pc:spChg chg="mod">
          <ac:chgData name="명주 차" userId="daa32f92eb66ebd7" providerId="LiveId" clId="{DE45C33E-85F3-4E43-9CA4-23A867B90876}" dt="2024-07-02T14:52:03.199" v="10793" actId="20577"/>
          <ac:spMkLst>
            <pc:docMk/>
            <pc:sldMk cId="718312669" sldId="282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18:39.206" v="7337" actId="1076"/>
          <ac:spMkLst>
            <pc:docMk/>
            <pc:sldMk cId="718312669" sldId="282"/>
            <ac:spMk id="17" creationId="{4678F400-63F8-AADE-9286-508DA88FEB53}"/>
          </ac:spMkLst>
        </pc:spChg>
        <pc:spChg chg="add mod">
          <ac:chgData name="명주 차" userId="daa32f92eb66ebd7" providerId="LiveId" clId="{DE45C33E-85F3-4E43-9CA4-23A867B90876}" dt="2024-07-02T07:18:43.306" v="7338" actId="1076"/>
          <ac:spMkLst>
            <pc:docMk/>
            <pc:sldMk cId="718312669" sldId="282"/>
            <ac:spMk id="18" creationId="{55C66DC1-D4DA-DA3D-13D6-0DD957E914EC}"/>
          </ac:spMkLst>
        </pc:spChg>
        <pc:spChg chg="add del mod">
          <ac:chgData name="명주 차" userId="daa32f92eb66ebd7" providerId="LiveId" clId="{DE45C33E-85F3-4E43-9CA4-23A867B90876}" dt="2024-07-02T06:47:20.826" v="6974" actId="478"/>
          <ac:spMkLst>
            <pc:docMk/>
            <pc:sldMk cId="718312669" sldId="282"/>
            <ac:spMk id="19" creationId="{4B6C743F-D1E6-036A-07F8-A54624FCA1FE}"/>
          </ac:spMkLst>
        </pc:spChg>
        <pc:spChg chg="add del mod">
          <ac:chgData name="명주 차" userId="daa32f92eb66ebd7" providerId="LiveId" clId="{DE45C33E-85F3-4E43-9CA4-23A867B90876}" dt="2024-07-02T06:47:22.480" v="6975" actId="478"/>
          <ac:spMkLst>
            <pc:docMk/>
            <pc:sldMk cId="718312669" sldId="282"/>
            <ac:spMk id="20" creationId="{78645727-D568-F299-D2F6-157CF5CFEDCE}"/>
          </ac:spMkLst>
        </pc:spChg>
        <pc:spChg chg="add mod">
          <ac:chgData name="명주 차" userId="daa32f92eb66ebd7" providerId="LiveId" clId="{DE45C33E-85F3-4E43-9CA4-23A867B90876}" dt="2024-07-02T07:18:39.206" v="7337" actId="1076"/>
          <ac:spMkLst>
            <pc:docMk/>
            <pc:sldMk cId="718312669" sldId="282"/>
            <ac:spMk id="21" creationId="{4AE137FA-B232-E8F2-B212-5643B7B907B6}"/>
          </ac:spMkLst>
        </pc:spChg>
        <pc:spChg chg="add mod">
          <ac:chgData name="명주 차" userId="daa32f92eb66ebd7" providerId="LiveId" clId="{DE45C33E-85F3-4E43-9CA4-23A867B90876}" dt="2024-07-02T07:18:39.206" v="7337" actId="1076"/>
          <ac:spMkLst>
            <pc:docMk/>
            <pc:sldMk cId="718312669" sldId="282"/>
            <ac:spMk id="22" creationId="{2621F79D-1F8C-5D66-9A7D-8C21C542EDF1}"/>
          </ac:spMkLst>
        </pc:spChg>
        <pc:spChg chg="add del mod">
          <ac:chgData name="명주 차" userId="daa32f92eb66ebd7" providerId="LiveId" clId="{DE45C33E-85F3-4E43-9CA4-23A867B90876}" dt="2024-07-02T06:52:24.037" v="6995" actId="478"/>
          <ac:spMkLst>
            <pc:docMk/>
            <pc:sldMk cId="718312669" sldId="282"/>
            <ac:spMk id="23" creationId="{35C07A94-911F-5F21-6BA9-52B120B58E05}"/>
          </ac:spMkLst>
        </pc:spChg>
        <pc:spChg chg="add del mod">
          <ac:chgData name="명주 차" userId="daa32f92eb66ebd7" providerId="LiveId" clId="{DE45C33E-85F3-4E43-9CA4-23A867B90876}" dt="2024-07-02T06:52:21.006" v="6994" actId="478"/>
          <ac:spMkLst>
            <pc:docMk/>
            <pc:sldMk cId="718312669" sldId="282"/>
            <ac:spMk id="24" creationId="{9DAAE75B-9CE4-5161-B19B-FBC271B272A6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25" creationId="{90212FA0-2924-3C95-C438-FF726A1D3D4E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26" creationId="{6A6672B7-6080-5336-603E-7AE57207EA14}"/>
          </ac:spMkLst>
        </pc:spChg>
        <pc:spChg chg="add del mod">
          <ac:chgData name="명주 차" userId="daa32f92eb66ebd7" providerId="LiveId" clId="{DE45C33E-85F3-4E43-9CA4-23A867B90876}" dt="2024-07-02T06:47:25.457" v="6976" actId="478"/>
          <ac:spMkLst>
            <pc:docMk/>
            <pc:sldMk cId="718312669" sldId="282"/>
            <ac:spMk id="27" creationId="{10B54CCE-C7DD-812B-B54B-CF74AABDB8B9}"/>
          </ac:spMkLst>
        </pc:spChg>
        <pc:spChg chg="add del mod">
          <ac:chgData name="명주 차" userId="daa32f92eb66ebd7" providerId="LiveId" clId="{DE45C33E-85F3-4E43-9CA4-23A867B90876}" dt="2024-07-02T06:47:26.997" v="6977" actId="478"/>
          <ac:spMkLst>
            <pc:docMk/>
            <pc:sldMk cId="718312669" sldId="282"/>
            <ac:spMk id="28" creationId="{56222A0F-EACA-F740-A4FC-8ACE09B72BC2}"/>
          </ac:spMkLst>
        </pc:spChg>
        <pc:spChg chg="add mod">
          <ac:chgData name="명주 차" userId="daa32f92eb66ebd7" providerId="LiveId" clId="{DE45C33E-85F3-4E43-9CA4-23A867B90876}" dt="2024-07-02T07:18:39.206" v="7337" actId="1076"/>
          <ac:spMkLst>
            <pc:docMk/>
            <pc:sldMk cId="718312669" sldId="282"/>
            <ac:spMk id="29" creationId="{2BE599C8-7F6B-9FA0-01E6-7688ED6D8E8E}"/>
          </ac:spMkLst>
        </pc:spChg>
        <pc:spChg chg="add mod">
          <ac:chgData name="명주 차" userId="daa32f92eb66ebd7" providerId="LiveId" clId="{DE45C33E-85F3-4E43-9CA4-23A867B90876}" dt="2024-07-02T07:18:39.206" v="7337" actId="1076"/>
          <ac:spMkLst>
            <pc:docMk/>
            <pc:sldMk cId="718312669" sldId="282"/>
            <ac:spMk id="30" creationId="{06ECC971-132E-3A49-C713-1296DB4BBE8A}"/>
          </ac:spMkLst>
        </pc:spChg>
        <pc:spChg chg="add del mod">
          <ac:chgData name="명주 차" userId="daa32f92eb66ebd7" providerId="LiveId" clId="{DE45C33E-85F3-4E43-9CA4-23A867B90876}" dt="2024-07-02T06:55:50.335" v="7020" actId="478"/>
          <ac:spMkLst>
            <pc:docMk/>
            <pc:sldMk cId="718312669" sldId="282"/>
            <ac:spMk id="31" creationId="{6B163FFB-24B4-B9E0-AA3E-9CB164874433}"/>
          </ac:spMkLst>
        </pc:spChg>
        <pc:spChg chg="add del mod">
          <ac:chgData name="명주 차" userId="daa32f92eb66ebd7" providerId="LiveId" clId="{DE45C33E-85F3-4E43-9CA4-23A867B90876}" dt="2024-07-02T06:55:51.541" v="7021" actId="478"/>
          <ac:spMkLst>
            <pc:docMk/>
            <pc:sldMk cId="718312669" sldId="282"/>
            <ac:spMk id="32" creationId="{4697A55E-500A-6D18-1663-00E9BA5B1C5D}"/>
          </ac:spMkLst>
        </pc:spChg>
        <pc:spChg chg="add mod">
          <ac:chgData name="명주 차" userId="daa32f92eb66ebd7" providerId="LiveId" clId="{DE45C33E-85F3-4E43-9CA4-23A867B90876}" dt="2024-07-02T07:18:39.206" v="7337" actId="1076"/>
          <ac:spMkLst>
            <pc:docMk/>
            <pc:sldMk cId="718312669" sldId="282"/>
            <ac:spMk id="33" creationId="{6D9CDEB1-5F58-34F8-394E-EA45DF939776}"/>
          </ac:spMkLst>
        </pc:spChg>
        <pc:spChg chg="add mod">
          <ac:chgData name="명주 차" userId="daa32f92eb66ebd7" providerId="LiveId" clId="{DE45C33E-85F3-4E43-9CA4-23A867B90876}" dt="2024-07-02T07:18:39.206" v="7337" actId="1076"/>
          <ac:spMkLst>
            <pc:docMk/>
            <pc:sldMk cId="718312669" sldId="282"/>
            <ac:spMk id="34" creationId="{D376886E-7F74-EF0B-130B-DA8AB00D9139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37" creationId="{36BE181A-5017-A824-D255-29FC756F6984}"/>
          </ac:spMkLst>
        </pc:spChg>
        <pc:spChg chg="add mod">
          <ac:chgData name="명주 차" userId="daa32f92eb66ebd7" providerId="LiveId" clId="{DE45C33E-85F3-4E43-9CA4-23A867B90876}" dt="2024-07-02T10:38:43.288" v="8300" actId="207"/>
          <ac:spMkLst>
            <pc:docMk/>
            <pc:sldMk cId="718312669" sldId="282"/>
            <ac:spMk id="38" creationId="{969B0072-9480-333E-257C-8935EF218F50}"/>
          </ac:spMkLst>
        </pc:spChg>
        <pc:spChg chg="add mod">
          <ac:chgData name="명주 차" userId="daa32f92eb66ebd7" providerId="LiveId" clId="{DE45C33E-85F3-4E43-9CA4-23A867B90876}" dt="2024-07-02T07:18:39.206" v="7337" actId="1076"/>
          <ac:spMkLst>
            <pc:docMk/>
            <pc:sldMk cId="718312669" sldId="282"/>
            <ac:spMk id="39" creationId="{F0DE7EC0-99FC-BDB0-F027-E2DB9D668356}"/>
          </ac:spMkLst>
        </pc:spChg>
        <pc:spChg chg="add mod">
          <ac:chgData name="명주 차" userId="daa32f92eb66ebd7" providerId="LiveId" clId="{DE45C33E-85F3-4E43-9CA4-23A867B90876}" dt="2024-07-02T07:18:39.206" v="7337" actId="1076"/>
          <ac:spMkLst>
            <pc:docMk/>
            <pc:sldMk cId="718312669" sldId="282"/>
            <ac:spMk id="40" creationId="{00791811-C849-7722-DA95-1FB3A9048F70}"/>
          </ac:spMkLst>
        </pc:spChg>
        <pc:spChg chg="add mod">
          <ac:chgData name="명주 차" userId="daa32f92eb66ebd7" providerId="LiveId" clId="{DE45C33E-85F3-4E43-9CA4-23A867B90876}" dt="2024-07-02T07:53:22.800" v="7870"/>
          <ac:spMkLst>
            <pc:docMk/>
            <pc:sldMk cId="718312669" sldId="282"/>
            <ac:spMk id="43" creationId="{084C0D0D-A335-B3BB-7671-85FF7AA7C1D3}"/>
          </ac:spMkLst>
        </pc:spChg>
        <pc:spChg chg="add mod">
          <ac:chgData name="명주 차" userId="daa32f92eb66ebd7" providerId="LiveId" clId="{DE45C33E-85F3-4E43-9CA4-23A867B90876}" dt="2024-07-02T07:53:22.800" v="7870"/>
          <ac:spMkLst>
            <pc:docMk/>
            <pc:sldMk cId="718312669" sldId="282"/>
            <ac:spMk id="44" creationId="{B61F4549-3854-9337-9519-ACBEB5D440C9}"/>
          </ac:spMkLst>
        </pc:spChg>
        <pc:spChg chg="add mod">
          <ac:chgData name="명주 차" userId="daa32f92eb66ebd7" providerId="LiveId" clId="{DE45C33E-85F3-4E43-9CA4-23A867B90876}" dt="2024-07-02T07:53:22.800" v="7870"/>
          <ac:spMkLst>
            <pc:docMk/>
            <pc:sldMk cId="718312669" sldId="282"/>
            <ac:spMk id="45" creationId="{F4A908E7-9C5F-52BF-30D8-6013586A0CFA}"/>
          </ac:spMkLst>
        </pc:spChg>
        <pc:spChg chg="add mod">
          <ac:chgData name="명주 차" userId="daa32f92eb66ebd7" providerId="LiveId" clId="{DE45C33E-85F3-4E43-9CA4-23A867B90876}" dt="2024-07-02T07:53:22.800" v="7870"/>
          <ac:spMkLst>
            <pc:docMk/>
            <pc:sldMk cId="718312669" sldId="282"/>
            <ac:spMk id="46" creationId="{30F679FC-7C8A-E5EC-5235-83D14C3FCE9E}"/>
          </ac:spMkLst>
        </pc:spChg>
        <pc:spChg chg="add mod">
          <ac:chgData name="명주 차" userId="daa32f92eb66ebd7" providerId="LiveId" clId="{DE45C33E-85F3-4E43-9CA4-23A867B90876}" dt="2024-07-02T07:53:22.800" v="7870"/>
          <ac:spMkLst>
            <pc:docMk/>
            <pc:sldMk cId="718312669" sldId="282"/>
            <ac:spMk id="47" creationId="{2F4C0E62-5172-6F17-1F94-B0454022F965}"/>
          </ac:spMkLst>
        </pc:spChg>
        <pc:spChg chg="add mod">
          <ac:chgData name="명주 차" userId="daa32f92eb66ebd7" providerId="LiveId" clId="{DE45C33E-85F3-4E43-9CA4-23A867B90876}" dt="2024-07-02T07:53:22.800" v="7870"/>
          <ac:spMkLst>
            <pc:docMk/>
            <pc:sldMk cId="718312669" sldId="282"/>
            <ac:spMk id="48" creationId="{9D7F01CA-AD6D-6245-780C-AE2498A1F4BF}"/>
          </ac:spMkLst>
        </pc:spChg>
        <pc:picChg chg="add del mod">
          <ac:chgData name="명주 차" userId="daa32f92eb66ebd7" providerId="LiveId" clId="{DE45C33E-85F3-4E43-9CA4-23A867B90876}" dt="2024-07-02T06:45:01.974" v="6953" actId="478"/>
          <ac:picMkLst>
            <pc:docMk/>
            <pc:sldMk cId="718312669" sldId="282"/>
            <ac:picMk id="5" creationId="{E437BD1A-984D-B406-6B66-87A692DE8567}"/>
          </ac:picMkLst>
        </pc:picChg>
        <pc:picChg chg="add del mod">
          <ac:chgData name="명주 차" userId="daa32f92eb66ebd7" providerId="LiveId" clId="{DE45C33E-85F3-4E43-9CA4-23A867B90876}" dt="2024-07-02T06:53:03.409" v="6996" actId="478"/>
          <ac:picMkLst>
            <pc:docMk/>
            <pc:sldMk cId="718312669" sldId="282"/>
            <ac:picMk id="6" creationId="{F840BFF9-D6F2-9F2F-6B3B-FF871E5A74BA}"/>
          </ac:picMkLst>
        </pc:picChg>
        <pc:picChg chg="add mod ord">
          <ac:chgData name="명주 차" userId="daa32f92eb66ebd7" providerId="LiveId" clId="{DE45C33E-85F3-4E43-9CA4-23A867B90876}" dt="2024-07-02T08:31:22.990" v="7925"/>
          <ac:picMkLst>
            <pc:docMk/>
            <pc:sldMk cId="718312669" sldId="282"/>
            <ac:picMk id="36" creationId="{00080C2C-A664-1130-24E9-2207A127CE1B}"/>
          </ac:picMkLst>
        </pc:picChg>
        <pc:picChg chg="add mod ord">
          <ac:chgData name="명주 차" userId="daa32f92eb66ebd7" providerId="LiveId" clId="{DE45C33E-85F3-4E43-9CA4-23A867B90876}" dt="2024-07-02T07:18:39.206" v="7337" actId="1076"/>
          <ac:picMkLst>
            <pc:docMk/>
            <pc:sldMk cId="718312669" sldId="282"/>
            <ac:picMk id="42" creationId="{AF49828F-503C-1BBF-2A73-00E6FE8D17BE}"/>
          </ac:picMkLst>
        </pc:picChg>
      </pc:sldChg>
      <pc:sldChg chg="addSp delSp modSp add mod setBg">
        <pc:chgData name="명주 차" userId="daa32f92eb66ebd7" providerId="LiveId" clId="{DE45C33E-85F3-4E43-9CA4-23A867B90876}" dt="2024-07-02T15:24:32.073" v="10846" actId="20577"/>
        <pc:sldMkLst>
          <pc:docMk/>
          <pc:sldMk cId="1728147642" sldId="283"/>
        </pc:sldMkLst>
        <pc:spChg chg="mod">
          <ac:chgData name="명주 차" userId="daa32f92eb66ebd7" providerId="LiveId" clId="{DE45C33E-85F3-4E43-9CA4-23A867B90876}" dt="2024-07-02T06:04:24.580" v="6159" actId="20577"/>
          <ac:spMkLst>
            <pc:docMk/>
            <pc:sldMk cId="1728147642" sldId="283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4" creationId="{87BD131D-9638-51C9-539F-A6CB32F462DC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5" creationId="{F846AED7-CEDF-23F8-7B5B-0D7244508C47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6" creationId="{91B24070-4B75-DF42-E169-0C4DBA69F3D9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8" creationId="{DCA8B74E-AA69-52DA-9CFE-27F6CAD517C4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9" creationId="{2D43BB87-1CBA-BD7C-BA26-B0B246A422BD}"/>
          </ac:spMkLst>
        </pc:spChg>
        <pc:spChg chg="add mod">
          <ac:chgData name="명주 차" userId="daa32f92eb66ebd7" providerId="LiveId" clId="{DE45C33E-85F3-4E43-9CA4-23A867B90876}" dt="2024-07-02T14:13:08.491" v="10249" actId="1076"/>
          <ac:spMkLst>
            <pc:docMk/>
            <pc:sldMk cId="1728147642" sldId="283"/>
            <ac:spMk id="10" creationId="{E5357F64-2CF6-DCD2-A59C-256CDD21CB9C}"/>
          </ac:spMkLst>
        </pc:spChg>
        <pc:spChg chg="add mod">
          <ac:chgData name="명주 차" userId="daa32f92eb66ebd7" providerId="LiveId" clId="{DE45C33E-85F3-4E43-9CA4-23A867B90876}" dt="2024-07-02T15:24:32.073" v="10846" actId="20577"/>
          <ac:spMkLst>
            <pc:docMk/>
            <pc:sldMk cId="1728147642" sldId="283"/>
            <ac:spMk id="11" creationId="{8F7AF338-E695-4909-FEAB-D3ACEC56800F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12" creationId="{1F45FD80-D805-2AAE-CFBB-7F83B453AD80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13" creationId="{DBF31168-168A-2A3D-F6D0-8C238EAD9B94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14" creationId="{54BF9FB3-76E3-88DD-94D9-E07210CEEE86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15" creationId="{1FB3BDB5-76E0-C250-24A1-D73FBEB8AF19}"/>
          </ac:spMkLst>
        </pc:spChg>
        <pc:spChg chg="mod">
          <ac:chgData name="명주 차" userId="daa32f92eb66ebd7" providerId="LiveId" clId="{DE45C33E-85F3-4E43-9CA4-23A867B90876}" dt="2024-07-02T14:52:22.317" v="10803" actId="20577"/>
          <ac:spMkLst>
            <pc:docMk/>
            <pc:sldMk cId="1728147642" sldId="283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17" creationId="{41B33502-9A01-3E0A-1503-169C115A845D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18" creationId="{F8E3F080-B049-1750-5A75-F85B0403A2E7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19" creationId="{245370C1-248F-22BB-8A8A-7DC70698E1AA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20" creationId="{2064F41E-D8EB-9833-D07C-A5C3F0F2F266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21" creationId="{3E37CBE2-CF98-368B-DAF2-2A731B8F9376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22" creationId="{A4368D71-3777-304F-4665-C25AACA94E8F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23" creationId="{9D0D52D9-610C-3E42-45A2-4205481416B8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24" creationId="{9B3E96ED-09A8-33BD-4A29-E3833FB1D54A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25" creationId="{1C677931-A572-6453-17B0-EB105EFE5353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26" creationId="{B3C5F5E1-AC8D-D0F2-78AF-6EEE4182CBDE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27" creationId="{5D9850BB-31A7-6FEB-FEA4-3E7F687ADFE5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28" creationId="{3E7E019A-44BB-A707-ECE0-3117DA6D5ABD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29" creationId="{60B6991A-AF8C-9E66-78F7-8AEB6FA66990}"/>
          </ac:spMkLst>
        </pc:spChg>
        <pc:spChg chg="add del mod">
          <ac:chgData name="명주 차" userId="daa32f92eb66ebd7" providerId="LiveId" clId="{DE45C33E-85F3-4E43-9CA4-23A867B90876}" dt="2024-07-02T07:31:36.678" v="7446" actId="478"/>
          <ac:spMkLst>
            <pc:docMk/>
            <pc:sldMk cId="1728147642" sldId="283"/>
            <ac:spMk id="30" creationId="{8507DF83-5DC2-E323-177A-96FE9D4465A5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31" creationId="{56473383-B60A-BAAE-D28C-62115BF759DD}"/>
          </ac:spMkLst>
        </pc:spChg>
        <pc:spChg chg="add del mod">
          <ac:chgData name="명주 차" userId="daa32f92eb66ebd7" providerId="LiveId" clId="{DE45C33E-85F3-4E43-9CA4-23A867B90876}" dt="2024-07-02T10:47:10.023" v="8344" actId="478"/>
          <ac:spMkLst>
            <pc:docMk/>
            <pc:sldMk cId="1728147642" sldId="283"/>
            <ac:spMk id="36" creationId="{043F815D-8506-5B21-1750-7C830D495755}"/>
          </ac:spMkLst>
        </pc:spChg>
        <pc:spChg chg="add mod">
          <ac:chgData name="명주 차" userId="daa32f92eb66ebd7" providerId="LiveId" clId="{DE45C33E-85F3-4E43-9CA4-23A867B90876}" dt="2024-07-02T14:12:55.328" v="10247" actId="1076"/>
          <ac:spMkLst>
            <pc:docMk/>
            <pc:sldMk cId="1728147642" sldId="283"/>
            <ac:spMk id="37" creationId="{E315F025-F215-87BB-B057-6A4360392AA7}"/>
          </ac:spMkLst>
        </pc:spChg>
        <pc:spChg chg="add del mod">
          <ac:chgData name="명주 차" userId="daa32f92eb66ebd7" providerId="LiveId" clId="{DE45C33E-85F3-4E43-9CA4-23A867B90876}" dt="2024-07-02T10:47:04.006" v="8343" actId="478"/>
          <ac:spMkLst>
            <pc:docMk/>
            <pc:sldMk cId="1728147642" sldId="283"/>
            <ac:spMk id="40" creationId="{6A45022D-DF22-8843-98E0-2790A1C41ABA}"/>
          </ac:spMkLst>
        </pc:spChg>
        <pc:spChg chg="add mod">
          <ac:chgData name="명주 차" userId="daa32f92eb66ebd7" providerId="LiveId" clId="{DE45C33E-85F3-4E43-9CA4-23A867B90876}" dt="2024-07-02T14:13:02.038" v="10248" actId="1076"/>
          <ac:spMkLst>
            <pc:docMk/>
            <pc:sldMk cId="1728147642" sldId="283"/>
            <ac:spMk id="41" creationId="{06EABC9C-62E8-9D48-AC18-4F24ED50A553}"/>
          </ac:spMkLst>
        </pc:spChg>
        <pc:spChg chg="add del mod">
          <ac:chgData name="명주 차" userId="daa32f92eb66ebd7" providerId="LiveId" clId="{DE45C33E-85F3-4E43-9CA4-23A867B90876}" dt="2024-07-02T07:39:21.444" v="7523" actId="478"/>
          <ac:spMkLst>
            <pc:docMk/>
            <pc:sldMk cId="1728147642" sldId="283"/>
            <ac:spMk id="42" creationId="{02473DFF-85D1-FE86-C3D4-3DD8AD01B94F}"/>
          </ac:spMkLst>
        </pc:spChg>
        <pc:spChg chg="add mod">
          <ac:chgData name="명주 차" userId="daa32f92eb66ebd7" providerId="LiveId" clId="{DE45C33E-85F3-4E43-9CA4-23A867B90876}" dt="2024-07-02T07:53:25.299" v="7873"/>
          <ac:spMkLst>
            <pc:docMk/>
            <pc:sldMk cId="1728147642" sldId="283"/>
            <ac:spMk id="43" creationId="{AD0F0AD2-54A3-2B80-32EA-73EB28D87ACA}"/>
          </ac:spMkLst>
        </pc:spChg>
        <pc:spChg chg="add mod">
          <ac:chgData name="명주 차" userId="daa32f92eb66ebd7" providerId="LiveId" clId="{DE45C33E-85F3-4E43-9CA4-23A867B90876}" dt="2024-07-02T07:53:25.299" v="7873"/>
          <ac:spMkLst>
            <pc:docMk/>
            <pc:sldMk cId="1728147642" sldId="283"/>
            <ac:spMk id="44" creationId="{7B3F86B3-B30D-BF0B-5641-941AA37067E3}"/>
          </ac:spMkLst>
        </pc:spChg>
        <pc:spChg chg="add mod">
          <ac:chgData name="명주 차" userId="daa32f92eb66ebd7" providerId="LiveId" clId="{DE45C33E-85F3-4E43-9CA4-23A867B90876}" dt="2024-07-02T07:53:25.299" v="7873"/>
          <ac:spMkLst>
            <pc:docMk/>
            <pc:sldMk cId="1728147642" sldId="283"/>
            <ac:spMk id="45" creationId="{C3AA9AEF-A631-DE1A-C116-AAED3959644A}"/>
          </ac:spMkLst>
        </pc:spChg>
        <pc:spChg chg="add mod">
          <ac:chgData name="명주 차" userId="daa32f92eb66ebd7" providerId="LiveId" clId="{DE45C33E-85F3-4E43-9CA4-23A867B90876}" dt="2024-07-02T07:53:25.299" v="7873"/>
          <ac:spMkLst>
            <pc:docMk/>
            <pc:sldMk cId="1728147642" sldId="283"/>
            <ac:spMk id="46" creationId="{1736CD74-50A6-CA61-E567-DC974F3C7C54}"/>
          </ac:spMkLst>
        </pc:spChg>
        <pc:spChg chg="add mod">
          <ac:chgData name="명주 차" userId="daa32f92eb66ebd7" providerId="LiveId" clId="{DE45C33E-85F3-4E43-9CA4-23A867B90876}" dt="2024-07-02T07:53:25.299" v="7873"/>
          <ac:spMkLst>
            <pc:docMk/>
            <pc:sldMk cId="1728147642" sldId="283"/>
            <ac:spMk id="47" creationId="{29A0D00E-E168-3E2D-87F3-3D4AA828EECD}"/>
          </ac:spMkLst>
        </pc:spChg>
        <pc:spChg chg="add mod">
          <ac:chgData name="명주 차" userId="daa32f92eb66ebd7" providerId="LiveId" clId="{DE45C33E-85F3-4E43-9CA4-23A867B90876}" dt="2024-07-02T07:53:25.299" v="7873"/>
          <ac:spMkLst>
            <pc:docMk/>
            <pc:sldMk cId="1728147642" sldId="283"/>
            <ac:spMk id="48" creationId="{A54893C6-26CB-BF23-0C98-0E53491EABB6}"/>
          </ac:spMkLst>
        </pc:spChg>
        <pc:picChg chg="add del mod">
          <ac:chgData name="명주 차" userId="daa32f92eb66ebd7" providerId="LiveId" clId="{DE45C33E-85F3-4E43-9CA4-23A867B90876}" dt="2024-07-02T07:20:23.886" v="7348" actId="478"/>
          <ac:picMkLst>
            <pc:docMk/>
            <pc:sldMk cId="1728147642" sldId="283"/>
            <ac:picMk id="3" creationId="{B2B68CAA-9F59-2060-FDF9-9807257BA915}"/>
          </ac:picMkLst>
        </pc:picChg>
        <pc:picChg chg="add del mod">
          <ac:chgData name="명주 차" userId="daa32f92eb66ebd7" providerId="LiveId" clId="{DE45C33E-85F3-4E43-9CA4-23A867B90876}" dt="2024-07-02T07:30:11.058" v="7431" actId="478"/>
          <ac:picMkLst>
            <pc:docMk/>
            <pc:sldMk cId="1728147642" sldId="283"/>
            <ac:picMk id="7" creationId="{BEEBAC0F-4EF9-84F2-43D4-9FE35A3B51D0}"/>
          </ac:picMkLst>
        </pc:picChg>
        <pc:picChg chg="add del mod ord">
          <ac:chgData name="명주 차" userId="daa32f92eb66ebd7" providerId="LiveId" clId="{DE45C33E-85F3-4E43-9CA4-23A867B90876}" dt="2024-07-02T07:33:50.863" v="7469" actId="478"/>
          <ac:picMkLst>
            <pc:docMk/>
            <pc:sldMk cId="1728147642" sldId="283"/>
            <ac:picMk id="33" creationId="{38A91B2C-A41C-A8D9-E38E-5CB07C11801D}"/>
          </ac:picMkLst>
        </pc:picChg>
        <pc:picChg chg="add mod ord">
          <ac:chgData name="명주 차" userId="daa32f92eb66ebd7" providerId="LiveId" clId="{DE45C33E-85F3-4E43-9CA4-23A867B90876}" dt="2024-07-02T14:12:55.328" v="10247" actId="1076"/>
          <ac:picMkLst>
            <pc:docMk/>
            <pc:sldMk cId="1728147642" sldId="283"/>
            <ac:picMk id="35" creationId="{6E0F1BDA-9DDC-E442-EC5B-B5E93A4C69DB}"/>
          </ac:picMkLst>
        </pc:picChg>
        <pc:picChg chg="add mod ord">
          <ac:chgData name="명주 차" userId="daa32f92eb66ebd7" providerId="LiveId" clId="{DE45C33E-85F3-4E43-9CA4-23A867B90876}" dt="2024-07-02T14:13:02.038" v="10248" actId="1076"/>
          <ac:picMkLst>
            <pc:docMk/>
            <pc:sldMk cId="1728147642" sldId="283"/>
            <ac:picMk id="39" creationId="{57C651A3-DE33-35C3-82AD-9B86DF44AFA0}"/>
          </ac:picMkLst>
        </pc:picChg>
      </pc:sldChg>
      <pc:sldChg chg="addSp delSp modSp add mod setBg">
        <pc:chgData name="명주 차" userId="daa32f92eb66ebd7" providerId="LiveId" clId="{DE45C33E-85F3-4E43-9CA4-23A867B90876}" dt="2024-07-03T05:32:11.175" v="10917" actId="20577"/>
        <pc:sldMkLst>
          <pc:docMk/>
          <pc:sldMk cId="4198097503" sldId="284"/>
        </pc:sldMkLst>
        <pc:spChg chg="mod">
          <ac:chgData name="명주 차" userId="daa32f92eb66ebd7" providerId="LiveId" clId="{DE45C33E-85F3-4E43-9CA4-23A867B90876}" dt="2024-07-02T10:51:11.580" v="8718" actId="20577"/>
          <ac:spMkLst>
            <pc:docMk/>
            <pc:sldMk cId="4198097503" sldId="284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3:43:58.321" v="9668" actId="1076"/>
          <ac:spMkLst>
            <pc:docMk/>
            <pc:sldMk cId="4198097503" sldId="284"/>
            <ac:spMk id="3" creationId="{03959983-2761-5890-3F13-7924579D6ECB}"/>
          </ac:spMkLst>
        </pc:spChg>
        <pc:spChg chg="add del mod">
          <ac:chgData name="명주 차" userId="daa32f92eb66ebd7" providerId="LiveId" clId="{DE45C33E-85F3-4E43-9CA4-23A867B90876}" dt="2024-07-01T18:10:54.374" v="2457" actId="478"/>
          <ac:spMkLst>
            <pc:docMk/>
            <pc:sldMk cId="4198097503" sldId="284"/>
            <ac:spMk id="3" creationId="{E37B5E95-C6EC-FF6C-F311-A930B2CD36C5}"/>
          </ac:spMkLst>
        </pc:spChg>
        <pc:spChg chg="add del mod">
          <ac:chgData name="명주 차" userId="daa32f92eb66ebd7" providerId="LiveId" clId="{DE45C33E-85F3-4E43-9CA4-23A867B90876}" dt="2024-07-01T18:10:57.171" v="2459" actId="478"/>
          <ac:spMkLst>
            <pc:docMk/>
            <pc:sldMk cId="4198097503" sldId="284"/>
            <ac:spMk id="4" creationId="{25AE1754-939B-4F53-B0A9-15FDC26778BA}"/>
          </ac:spMkLst>
        </pc:spChg>
        <pc:spChg chg="add mod">
          <ac:chgData name="명주 차" userId="daa32f92eb66ebd7" providerId="LiveId" clId="{DE45C33E-85F3-4E43-9CA4-23A867B90876}" dt="2024-07-02T13:48:52.958" v="9969" actId="1076"/>
          <ac:spMkLst>
            <pc:docMk/>
            <pc:sldMk cId="4198097503" sldId="284"/>
            <ac:spMk id="4" creationId="{E38BB75C-E9D5-2C4B-6A56-5736578FA67B}"/>
          </ac:spMkLst>
        </pc:spChg>
        <pc:spChg chg="add mod">
          <ac:chgData name="명주 차" userId="daa32f92eb66ebd7" providerId="LiveId" clId="{DE45C33E-85F3-4E43-9CA4-23A867B90876}" dt="2024-07-03T05:32:11.175" v="10917" actId="20577"/>
          <ac:spMkLst>
            <pc:docMk/>
            <pc:sldMk cId="4198097503" sldId="284"/>
            <ac:spMk id="5" creationId="{9F968753-6607-BAFD-4FDA-0EEFEBD98C76}"/>
          </ac:spMkLst>
        </pc:spChg>
        <pc:spChg chg="add mod">
          <ac:chgData name="명주 차" userId="daa32f92eb66ebd7" providerId="LiveId" clId="{DE45C33E-85F3-4E43-9CA4-23A867B90876}" dt="2024-07-02T14:02:29.569" v="10159" actId="1076"/>
          <ac:spMkLst>
            <pc:docMk/>
            <pc:sldMk cId="4198097503" sldId="284"/>
            <ac:spMk id="6" creationId="{AAABC7FA-076C-6012-CE82-76995AEA4A44}"/>
          </ac:spMkLst>
        </pc:spChg>
        <pc:spChg chg="add mod">
          <ac:chgData name="명주 차" userId="daa32f92eb66ebd7" providerId="LiveId" clId="{DE45C33E-85F3-4E43-9CA4-23A867B90876}" dt="2024-07-02T14:02:29.569" v="10159" actId="1076"/>
          <ac:spMkLst>
            <pc:docMk/>
            <pc:sldMk cId="4198097503" sldId="284"/>
            <ac:spMk id="7" creationId="{406B3321-370A-C2C6-7A29-A498F26789F3}"/>
          </ac:spMkLst>
        </pc:spChg>
        <pc:spChg chg="add del mod ord">
          <ac:chgData name="명주 차" userId="daa32f92eb66ebd7" providerId="LiveId" clId="{DE45C33E-85F3-4E43-9CA4-23A867B90876}" dt="2024-07-02T13:46:57.609" v="9911" actId="478"/>
          <ac:spMkLst>
            <pc:docMk/>
            <pc:sldMk cId="4198097503" sldId="284"/>
            <ac:spMk id="8" creationId="{05A04F26-2685-29B1-2AFE-7795C1BC680E}"/>
          </ac:spMkLst>
        </pc:spChg>
        <pc:spChg chg="add del mod ord">
          <ac:chgData name="명주 차" userId="daa32f92eb66ebd7" providerId="LiveId" clId="{DE45C33E-85F3-4E43-9CA4-23A867B90876}" dt="2024-07-02T06:16:37.959" v="6950" actId="478"/>
          <ac:spMkLst>
            <pc:docMk/>
            <pc:sldMk cId="4198097503" sldId="284"/>
            <ac:spMk id="8" creationId="{89FA018B-3D72-10DF-D8E3-E3FF8B4F58FE}"/>
          </ac:spMkLst>
        </pc:spChg>
        <pc:spChg chg="add mod">
          <ac:chgData name="명주 차" userId="daa32f92eb66ebd7" providerId="LiveId" clId="{DE45C33E-85F3-4E43-9CA4-23A867B90876}" dt="2024-07-02T07:53:25.973" v="7874"/>
          <ac:spMkLst>
            <pc:docMk/>
            <pc:sldMk cId="4198097503" sldId="284"/>
            <ac:spMk id="9" creationId="{185C6580-87CB-011A-CD81-618C8C967D96}"/>
          </ac:spMkLst>
        </pc:spChg>
        <pc:spChg chg="add mod">
          <ac:chgData name="명주 차" userId="daa32f92eb66ebd7" providerId="LiveId" clId="{DE45C33E-85F3-4E43-9CA4-23A867B90876}" dt="2024-07-02T07:53:25.973" v="7874"/>
          <ac:spMkLst>
            <pc:docMk/>
            <pc:sldMk cId="4198097503" sldId="284"/>
            <ac:spMk id="10" creationId="{BB9C4FF0-E55C-2610-2D89-F0A709BCA644}"/>
          </ac:spMkLst>
        </pc:spChg>
        <pc:spChg chg="add mod">
          <ac:chgData name="명주 차" userId="daa32f92eb66ebd7" providerId="LiveId" clId="{DE45C33E-85F3-4E43-9CA4-23A867B90876}" dt="2024-07-02T07:53:25.973" v="7874"/>
          <ac:spMkLst>
            <pc:docMk/>
            <pc:sldMk cId="4198097503" sldId="284"/>
            <ac:spMk id="11" creationId="{B788CB37-80F5-C1FB-77D7-27D102D9FF44}"/>
          </ac:spMkLst>
        </pc:spChg>
        <pc:spChg chg="add mod">
          <ac:chgData name="명주 차" userId="daa32f92eb66ebd7" providerId="LiveId" clId="{DE45C33E-85F3-4E43-9CA4-23A867B90876}" dt="2024-07-02T07:53:25.973" v="7874"/>
          <ac:spMkLst>
            <pc:docMk/>
            <pc:sldMk cId="4198097503" sldId="284"/>
            <ac:spMk id="12" creationId="{7FF5DE49-40FD-E974-F509-54D1498C66B6}"/>
          </ac:spMkLst>
        </pc:spChg>
        <pc:spChg chg="add mod">
          <ac:chgData name="명주 차" userId="daa32f92eb66ebd7" providerId="LiveId" clId="{DE45C33E-85F3-4E43-9CA4-23A867B90876}" dt="2024-07-02T07:53:25.973" v="7874"/>
          <ac:spMkLst>
            <pc:docMk/>
            <pc:sldMk cId="4198097503" sldId="284"/>
            <ac:spMk id="13" creationId="{43407B26-1C60-580E-9820-3E583FADD101}"/>
          </ac:spMkLst>
        </pc:spChg>
        <pc:spChg chg="add mod">
          <ac:chgData name="명주 차" userId="daa32f92eb66ebd7" providerId="LiveId" clId="{DE45C33E-85F3-4E43-9CA4-23A867B90876}" dt="2024-07-02T07:53:25.973" v="7874"/>
          <ac:spMkLst>
            <pc:docMk/>
            <pc:sldMk cId="4198097503" sldId="284"/>
            <ac:spMk id="14" creationId="{DC5BA6ED-0221-C7C9-C6B3-F17463C22848}"/>
          </ac:spMkLst>
        </pc:spChg>
        <pc:spChg chg="add del mod ord">
          <ac:chgData name="명주 차" userId="daa32f92eb66ebd7" providerId="LiveId" clId="{DE45C33E-85F3-4E43-9CA4-23A867B90876}" dt="2024-07-02T13:46:57.609" v="9911" actId="478"/>
          <ac:spMkLst>
            <pc:docMk/>
            <pc:sldMk cId="4198097503" sldId="284"/>
            <ac:spMk id="15" creationId="{14FE5267-77DE-69BD-850F-63183798B969}"/>
          </ac:spMkLst>
        </pc:spChg>
        <pc:spChg chg="mod">
          <ac:chgData name="명주 차" userId="daa32f92eb66ebd7" providerId="LiveId" clId="{DE45C33E-85F3-4E43-9CA4-23A867B90876}" dt="2024-07-02T14:52:24.584" v="10805" actId="20577"/>
          <ac:spMkLst>
            <pc:docMk/>
            <pc:sldMk cId="4198097503" sldId="284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1:35:48.860" v="9221" actId="571"/>
          <ac:spMkLst>
            <pc:docMk/>
            <pc:sldMk cId="4198097503" sldId="284"/>
            <ac:spMk id="17" creationId="{F0B2FD2D-028C-8C7D-3DFE-FDA451D3D7D1}"/>
          </ac:spMkLst>
        </pc:spChg>
        <pc:spChg chg="add mod">
          <ac:chgData name="명주 차" userId="daa32f92eb66ebd7" providerId="LiveId" clId="{DE45C33E-85F3-4E43-9CA4-23A867B90876}" dt="2024-07-02T11:35:48.860" v="9221" actId="571"/>
          <ac:spMkLst>
            <pc:docMk/>
            <pc:sldMk cId="4198097503" sldId="284"/>
            <ac:spMk id="18" creationId="{6A169209-D561-3F45-AA84-5F2DE9F44651}"/>
          </ac:spMkLst>
        </pc:spChg>
        <pc:spChg chg="add mod">
          <ac:chgData name="명주 차" userId="daa32f92eb66ebd7" providerId="LiveId" clId="{DE45C33E-85F3-4E43-9CA4-23A867B90876}" dt="2024-07-02T11:35:52.893" v="9223" actId="571"/>
          <ac:spMkLst>
            <pc:docMk/>
            <pc:sldMk cId="4198097503" sldId="284"/>
            <ac:spMk id="19" creationId="{13C0284C-DD3F-37E9-254A-193E661A4B25}"/>
          </ac:spMkLst>
        </pc:spChg>
        <pc:spChg chg="add mod">
          <ac:chgData name="명주 차" userId="daa32f92eb66ebd7" providerId="LiveId" clId="{DE45C33E-85F3-4E43-9CA4-23A867B90876}" dt="2024-07-02T11:35:52.893" v="9223" actId="571"/>
          <ac:spMkLst>
            <pc:docMk/>
            <pc:sldMk cId="4198097503" sldId="284"/>
            <ac:spMk id="20" creationId="{08696041-BF8F-F5AC-0B3C-D69615537266}"/>
          </ac:spMkLst>
        </pc:spChg>
        <pc:spChg chg="add mod">
          <ac:chgData name="명주 차" userId="daa32f92eb66ebd7" providerId="LiveId" clId="{DE45C33E-85F3-4E43-9CA4-23A867B90876}" dt="2024-07-02T11:35:52.893" v="9223" actId="571"/>
          <ac:spMkLst>
            <pc:docMk/>
            <pc:sldMk cId="4198097503" sldId="284"/>
            <ac:spMk id="21" creationId="{EA5C14E8-C20D-6236-1E14-5DA00DBC2525}"/>
          </ac:spMkLst>
        </pc:spChg>
        <pc:spChg chg="add del mod ord">
          <ac:chgData name="명주 차" userId="daa32f92eb66ebd7" providerId="LiveId" clId="{DE45C33E-85F3-4E43-9CA4-23A867B90876}" dt="2024-07-02T13:46:57.609" v="9911" actId="478"/>
          <ac:spMkLst>
            <pc:docMk/>
            <pc:sldMk cId="4198097503" sldId="284"/>
            <ac:spMk id="22" creationId="{1C9ED157-AA40-0FFC-6334-CBA84B5E39AB}"/>
          </ac:spMkLst>
        </pc:spChg>
        <pc:spChg chg="add del mod ord">
          <ac:chgData name="명주 차" userId="daa32f92eb66ebd7" providerId="LiveId" clId="{DE45C33E-85F3-4E43-9CA4-23A867B90876}" dt="2024-07-02T13:46:57.609" v="9911" actId="478"/>
          <ac:spMkLst>
            <pc:docMk/>
            <pc:sldMk cId="4198097503" sldId="284"/>
            <ac:spMk id="23" creationId="{A1DADD4C-6BDF-C918-5F6C-29C65C681722}"/>
          </ac:spMkLst>
        </pc:spChg>
        <pc:spChg chg="add mod">
          <ac:chgData name="명주 차" userId="daa32f92eb66ebd7" providerId="LiveId" clId="{DE45C33E-85F3-4E43-9CA4-23A867B90876}" dt="2024-07-02T11:37:02.168" v="9233" actId="571"/>
          <ac:spMkLst>
            <pc:docMk/>
            <pc:sldMk cId="4198097503" sldId="284"/>
            <ac:spMk id="24" creationId="{9A10F616-86B7-6A25-AD57-2FDBA49955BA}"/>
          </ac:spMkLst>
        </pc:spChg>
        <pc:spChg chg="add mod">
          <ac:chgData name="명주 차" userId="daa32f92eb66ebd7" providerId="LiveId" clId="{DE45C33E-85F3-4E43-9CA4-23A867B90876}" dt="2024-07-02T11:37:02.168" v="9233" actId="571"/>
          <ac:spMkLst>
            <pc:docMk/>
            <pc:sldMk cId="4198097503" sldId="284"/>
            <ac:spMk id="25" creationId="{52650B4C-15B2-41D5-3799-803F76EF5DB9}"/>
          </ac:spMkLst>
        </pc:spChg>
        <pc:spChg chg="add mod">
          <ac:chgData name="명주 차" userId="daa32f92eb66ebd7" providerId="LiveId" clId="{DE45C33E-85F3-4E43-9CA4-23A867B90876}" dt="2024-07-02T11:37:02.168" v="9233" actId="571"/>
          <ac:spMkLst>
            <pc:docMk/>
            <pc:sldMk cId="4198097503" sldId="284"/>
            <ac:spMk id="26" creationId="{2C8DE380-1EA3-5BAE-0349-A91204CBC4D7}"/>
          </ac:spMkLst>
        </pc:spChg>
        <pc:spChg chg="add mod">
          <ac:chgData name="명주 차" userId="daa32f92eb66ebd7" providerId="LiveId" clId="{DE45C33E-85F3-4E43-9CA4-23A867B90876}" dt="2024-07-02T11:37:02.168" v="9233" actId="571"/>
          <ac:spMkLst>
            <pc:docMk/>
            <pc:sldMk cId="4198097503" sldId="284"/>
            <ac:spMk id="27" creationId="{13EB8283-D79D-BB0E-DD51-90279E7834BE}"/>
          </ac:spMkLst>
        </pc:spChg>
        <pc:spChg chg="add mod">
          <ac:chgData name="명주 차" userId="daa32f92eb66ebd7" providerId="LiveId" clId="{DE45C33E-85F3-4E43-9CA4-23A867B90876}" dt="2024-07-02T11:37:02.168" v="9233" actId="571"/>
          <ac:spMkLst>
            <pc:docMk/>
            <pc:sldMk cId="4198097503" sldId="284"/>
            <ac:spMk id="28" creationId="{8AD5D6F0-EAED-332C-D31F-6A6A8C768E69}"/>
          </ac:spMkLst>
        </pc:spChg>
        <pc:spChg chg="add mod">
          <ac:chgData name="명주 차" userId="daa32f92eb66ebd7" providerId="LiveId" clId="{DE45C33E-85F3-4E43-9CA4-23A867B90876}" dt="2024-07-02T11:37:07.427" v="9237" actId="571"/>
          <ac:spMkLst>
            <pc:docMk/>
            <pc:sldMk cId="4198097503" sldId="284"/>
            <ac:spMk id="29" creationId="{77D8F2F6-A49D-87E5-AE8D-E78835A1152D}"/>
          </ac:spMkLst>
        </pc:spChg>
        <pc:spChg chg="add mod">
          <ac:chgData name="명주 차" userId="daa32f92eb66ebd7" providerId="LiveId" clId="{DE45C33E-85F3-4E43-9CA4-23A867B90876}" dt="2024-07-02T11:37:07.427" v="9237" actId="571"/>
          <ac:spMkLst>
            <pc:docMk/>
            <pc:sldMk cId="4198097503" sldId="284"/>
            <ac:spMk id="30" creationId="{E3CDF114-B29F-DA87-058A-1A75ABA530EE}"/>
          </ac:spMkLst>
        </pc:spChg>
        <pc:spChg chg="add mod">
          <ac:chgData name="명주 차" userId="daa32f92eb66ebd7" providerId="LiveId" clId="{DE45C33E-85F3-4E43-9CA4-23A867B90876}" dt="2024-07-02T11:37:07.427" v="9237" actId="571"/>
          <ac:spMkLst>
            <pc:docMk/>
            <pc:sldMk cId="4198097503" sldId="284"/>
            <ac:spMk id="31" creationId="{F903DC6A-3404-9378-266E-FD19D81E1EFC}"/>
          </ac:spMkLst>
        </pc:spChg>
        <pc:spChg chg="add mod">
          <ac:chgData name="명주 차" userId="daa32f92eb66ebd7" providerId="LiveId" clId="{DE45C33E-85F3-4E43-9CA4-23A867B90876}" dt="2024-07-02T11:37:07.427" v="9237" actId="571"/>
          <ac:spMkLst>
            <pc:docMk/>
            <pc:sldMk cId="4198097503" sldId="284"/>
            <ac:spMk id="32" creationId="{8D6AA144-55FB-4523-1B1B-9F3862951748}"/>
          </ac:spMkLst>
        </pc:spChg>
        <pc:spChg chg="add mod">
          <ac:chgData name="명주 차" userId="daa32f92eb66ebd7" providerId="LiveId" clId="{DE45C33E-85F3-4E43-9CA4-23A867B90876}" dt="2024-07-02T11:37:07.427" v="9237" actId="571"/>
          <ac:spMkLst>
            <pc:docMk/>
            <pc:sldMk cId="4198097503" sldId="284"/>
            <ac:spMk id="33" creationId="{D93BB825-24CE-164E-4622-4198BB705894}"/>
          </ac:spMkLst>
        </pc:spChg>
        <pc:spChg chg="add mod">
          <ac:chgData name="명주 차" userId="daa32f92eb66ebd7" providerId="LiveId" clId="{DE45C33E-85F3-4E43-9CA4-23A867B90876}" dt="2024-07-02T11:37:05.329" v="9236" actId="571"/>
          <ac:spMkLst>
            <pc:docMk/>
            <pc:sldMk cId="4198097503" sldId="284"/>
            <ac:spMk id="34" creationId="{59C3CECE-8C97-FAC5-E810-D8C7E21FCD2E}"/>
          </ac:spMkLst>
        </pc:spChg>
        <pc:spChg chg="add mod">
          <ac:chgData name="명주 차" userId="daa32f92eb66ebd7" providerId="LiveId" clId="{DE45C33E-85F3-4E43-9CA4-23A867B90876}" dt="2024-07-02T11:37:05.329" v="9236" actId="571"/>
          <ac:spMkLst>
            <pc:docMk/>
            <pc:sldMk cId="4198097503" sldId="284"/>
            <ac:spMk id="35" creationId="{A5A385C6-21CC-4807-559B-AD64E405C7C6}"/>
          </ac:spMkLst>
        </pc:spChg>
        <pc:spChg chg="add mod">
          <ac:chgData name="명주 차" userId="daa32f92eb66ebd7" providerId="LiveId" clId="{DE45C33E-85F3-4E43-9CA4-23A867B90876}" dt="2024-07-02T11:37:05.329" v="9236" actId="571"/>
          <ac:spMkLst>
            <pc:docMk/>
            <pc:sldMk cId="4198097503" sldId="284"/>
            <ac:spMk id="36" creationId="{D7F0AB64-4798-4675-1365-E7BB585D7ADC}"/>
          </ac:spMkLst>
        </pc:spChg>
        <pc:spChg chg="add mod">
          <ac:chgData name="명주 차" userId="daa32f92eb66ebd7" providerId="LiveId" clId="{DE45C33E-85F3-4E43-9CA4-23A867B90876}" dt="2024-07-02T11:37:05.329" v="9236" actId="571"/>
          <ac:spMkLst>
            <pc:docMk/>
            <pc:sldMk cId="4198097503" sldId="284"/>
            <ac:spMk id="37" creationId="{EC9F4232-41B0-C0AF-886A-97C4F6ED41EE}"/>
          </ac:spMkLst>
        </pc:spChg>
        <pc:spChg chg="add mod">
          <ac:chgData name="명주 차" userId="daa32f92eb66ebd7" providerId="LiveId" clId="{DE45C33E-85F3-4E43-9CA4-23A867B90876}" dt="2024-07-02T11:37:05.329" v="9236" actId="571"/>
          <ac:spMkLst>
            <pc:docMk/>
            <pc:sldMk cId="4198097503" sldId="284"/>
            <ac:spMk id="38" creationId="{A1244516-0C2D-62D4-0D13-E8D92B4C86DE}"/>
          </ac:spMkLst>
        </pc:spChg>
        <pc:spChg chg="add del mod ord">
          <ac:chgData name="명주 차" userId="daa32f92eb66ebd7" providerId="LiveId" clId="{DE45C33E-85F3-4E43-9CA4-23A867B90876}" dt="2024-07-02T13:46:57.609" v="9911" actId="478"/>
          <ac:spMkLst>
            <pc:docMk/>
            <pc:sldMk cId="4198097503" sldId="284"/>
            <ac:spMk id="39" creationId="{B0999A12-23DE-9B25-7802-74D6571337A4}"/>
          </ac:spMkLst>
        </pc:spChg>
        <pc:spChg chg="add del mod ord">
          <ac:chgData name="명주 차" userId="daa32f92eb66ebd7" providerId="LiveId" clId="{DE45C33E-85F3-4E43-9CA4-23A867B90876}" dt="2024-07-02T13:46:57.609" v="9911" actId="478"/>
          <ac:spMkLst>
            <pc:docMk/>
            <pc:sldMk cId="4198097503" sldId="284"/>
            <ac:spMk id="40" creationId="{4C4A5D53-C61A-86C0-F726-FAE7610281F6}"/>
          </ac:spMkLst>
        </pc:spChg>
        <pc:spChg chg="add del mod ord">
          <ac:chgData name="명주 차" userId="daa32f92eb66ebd7" providerId="LiveId" clId="{DE45C33E-85F3-4E43-9CA4-23A867B90876}" dt="2024-07-02T13:46:57.609" v="9911" actId="478"/>
          <ac:spMkLst>
            <pc:docMk/>
            <pc:sldMk cId="4198097503" sldId="284"/>
            <ac:spMk id="41" creationId="{C59EF782-97E1-ABDA-27E9-54C6EDCA154B}"/>
          </ac:spMkLst>
        </pc:spChg>
        <pc:spChg chg="add del mod ord">
          <ac:chgData name="명주 차" userId="daa32f92eb66ebd7" providerId="LiveId" clId="{DE45C33E-85F3-4E43-9CA4-23A867B90876}" dt="2024-07-02T13:46:57.609" v="9911" actId="478"/>
          <ac:spMkLst>
            <pc:docMk/>
            <pc:sldMk cId="4198097503" sldId="284"/>
            <ac:spMk id="42" creationId="{C7CCBDC7-C1AA-E7F0-99FD-90DA518B47C1}"/>
          </ac:spMkLst>
        </pc:spChg>
        <pc:spChg chg="add mod">
          <ac:chgData name="명주 차" userId="daa32f92eb66ebd7" providerId="LiveId" clId="{DE45C33E-85F3-4E43-9CA4-23A867B90876}" dt="2024-07-02T14:02:07.945" v="10152" actId="1076"/>
          <ac:spMkLst>
            <pc:docMk/>
            <pc:sldMk cId="4198097503" sldId="284"/>
            <ac:spMk id="46" creationId="{F8BE789E-C741-D5C6-2423-BB5148E032F4}"/>
          </ac:spMkLst>
        </pc:spChg>
        <pc:spChg chg="add mod">
          <ac:chgData name="명주 차" userId="daa32f92eb66ebd7" providerId="LiveId" clId="{DE45C33E-85F3-4E43-9CA4-23A867B90876}" dt="2024-07-02T14:05:04.549" v="10220" actId="1038"/>
          <ac:spMkLst>
            <pc:docMk/>
            <pc:sldMk cId="4198097503" sldId="284"/>
            <ac:spMk id="48" creationId="{4BAA1C35-4E29-74C8-B4A8-6E3A4176C5AE}"/>
          </ac:spMkLst>
        </pc:spChg>
        <pc:spChg chg="add mod">
          <ac:chgData name="명주 차" userId="daa32f92eb66ebd7" providerId="LiveId" clId="{DE45C33E-85F3-4E43-9CA4-23A867B90876}" dt="2024-07-02T14:02:07.945" v="10152" actId="1076"/>
          <ac:spMkLst>
            <pc:docMk/>
            <pc:sldMk cId="4198097503" sldId="284"/>
            <ac:spMk id="50" creationId="{2573FF18-BD59-4C8F-8BAA-43CE12CF8FCE}"/>
          </ac:spMkLst>
        </pc:spChg>
        <pc:spChg chg="add mod ord">
          <ac:chgData name="명주 차" userId="daa32f92eb66ebd7" providerId="LiveId" clId="{DE45C33E-85F3-4E43-9CA4-23A867B90876}" dt="2024-07-02T14:04:00.413" v="10182" actId="1076"/>
          <ac:spMkLst>
            <pc:docMk/>
            <pc:sldMk cId="4198097503" sldId="284"/>
            <ac:spMk id="53" creationId="{FC2A56B6-6CFC-8BAC-5A4A-2DCC2B6E1736}"/>
          </ac:spMkLst>
        </pc:spChg>
        <pc:spChg chg="add mod ord">
          <ac:chgData name="명주 차" userId="daa32f92eb66ebd7" providerId="LiveId" clId="{DE45C33E-85F3-4E43-9CA4-23A867B90876}" dt="2024-07-02T14:04:46.171" v="10218" actId="1035"/>
          <ac:spMkLst>
            <pc:docMk/>
            <pc:sldMk cId="4198097503" sldId="284"/>
            <ac:spMk id="55" creationId="{0A92205D-CCEE-F874-B13D-60D9B6AD6299}"/>
          </ac:spMkLst>
        </pc:spChg>
        <pc:spChg chg="add del mod">
          <ac:chgData name="명주 차" userId="daa32f92eb66ebd7" providerId="LiveId" clId="{DE45C33E-85F3-4E43-9CA4-23A867B90876}" dt="2024-07-02T14:02:11.709" v="10153" actId="478"/>
          <ac:spMkLst>
            <pc:docMk/>
            <pc:sldMk cId="4198097503" sldId="284"/>
            <ac:spMk id="56" creationId="{A6BC1FC7-E275-D5D8-0C4E-955125241F23}"/>
          </ac:spMkLst>
        </pc:spChg>
        <pc:spChg chg="add mod">
          <ac:chgData name="명주 차" userId="daa32f92eb66ebd7" providerId="LiveId" clId="{DE45C33E-85F3-4E43-9CA4-23A867B90876}" dt="2024-07-02T14:02:15.796" v="10157" actId="1036"/>
          <ac:spMkLst>
            <pc:docMk/>
            <pc:sldMk cId="4198097503" sldId="284"/>
            <ac:spMk id="57" creationId="{8C406856-24A5-CC82-05BC-053B19A28626}"/>
          </ac:spMkLst>
        </pc:spChg>
        <pc:spChg chg="add mod">
          <ac:chgData name="명주 차" userId="daa32f92eb66ebd7" providerId="LiveId" clId="{DE45C33E-85F3-4E43-9CA4-23A867B90876}" dt="2024-07-02T14:02:01.491" v="10151" actId="571"/>
          <ac:spMkLst>
            <pc:docMk/>
            <pc:sldMk cId="4198097503" sldId="284"/>
            <ac:spMk id="58" creationId="{74044EA7-C4A3-26C0-A2E8-95BA5A994864}"/>
          </ac:spMkLst>
        </pc:spChg>
        <pc:spChg chg="add mod">
          <ac:chgData name="명주 차" userId="daa32f92eb66ebd7" providerId="LiveId" clId="{DE45C33E-85F3-4E43-9CA4-23A867B90876}" dt="2024-07-02T14:02:01.491" v="10151" actId="571"/>
          <ac:spMkLst>
            <pc:docMk/>
            <pc:sldMk cId="4198097503" sldId="284"/>
            <ac:spMk id="59" creationId="{B023F647-5F00-C51A-6E9C-35DE28E03FBC}"/>
          </ac:spMkLst>
        </pc:spChg>
        <pc:spChg chg="add mod">
          <ac:chgData name="명주 차" userId="daa32f92eb66ebd7" providerId="LiveId" clId="{DE45C33E-85F3-4E43-9CA4-23A867B90876}" dt="2024-07-02T14:02:01.491" v="10151" actId="571"/>
          <ac:spMkLst>
            <pc:docMk/>
            <pc:sldMk cId="4198097503" sldId="284"/>
            <ac:spMk id="60" creationId="{869B70CE-E37C-4888-EC01-2FFE370B076D}"/>
          </ac:spMkLst>
        </pc:spChg>
        <pc:spChg chg="add mod">
          <ac:chgData name="명주 차" userId="daa32f92eb66ebd7" providerId="LiveId" clId="{DE45C33E-85F3-4E43-9CA4-23A867B90876}" dt="2024-07-02T14:05:01.010" v="10219" actId="1582"/>
          <ac:spMkLst>
            <pc:docMk/>
            <pc:sldMk cId="4198097503" sldId="284"/>
            <ac:spMk id="61" creationId="{631EEADB-301D-A7F3-9377-80C1A5F8299E}"/>
          </ac:spMkLst>
        </pc:spChg>
        <pc:spChg chg="add mod">
          <ac:chgData name="명주 차" userId="daa32f92eb66ebd7" providerId="LiveId" clId="{DE45C33E-85F3-4E43-9CA4-23A867B90876}" dt="2024-07-02T14:05:07.044" v="10221" actId="1037"/>
          <ac:spMkLst>
            <pc:docMk/>
            <pc:sldMk cId="4198097503" sldId="284"/>
            <ac:spMk id="62" creationId="{7247B91C-4EC0-8A20-9863-BFCA42D9A657}"/>
          </ac:spMkLst>
        </pc:spChg>
        <pc:picChg chg="add del mod ord">
          <ac:chgData name="명주 차" userId="daa32f92eb66ebd7" providerId="LiveId" clId="{DE45C33E-85F3-4E43-9CA4-23A867B90876}" dt="2024-07-02T13:45:15.068" v="9837" actId="478"/>
          <ac:picMkLst>
            <pc:docMk/>
            <pc:sldMk cId="4198097503" sldId="284"/>
            <ac:picMk id="43" creationId="{B83F37E3-CFBE-2A5E-8384-B3018A0D7E66}"/>
          </ac:picMkLst>
        </pc:picChg>
        <pc:picChg chg="add del mod ord">
          <ac:chgData name="명주 차" userId="daa32f92eb66ebd7" providerId="LiveId" clId="{DE45C33E-85F3-4E43-9CA4-23A867B90876}" dt="2024-07-02T13:46:19.475" v="9910" actId="478"/>
          <ac:picMkLst>
            <pc:docMk/>
            <pc:sldMk cId="4198097503" sldId="284"/>
            <ac:picMk id="45" creationId="{709BEBEA-048B-C1C2-02E0-749E029F5B4F}"/>
          </ac:picMkLst>
        </pc:picChg>
        <pc:cxnChg chg="add mod">
          <ac:chgData name="명주 차" userId="daa32f92eb66ebd7" providerId="LiveId" clId="{DE45C33E-85F3-4E43-9CA4-23A867B90876}" dt="2024-07-02T14:02:07.945" v="10152" actId="1076"/>
          <ac:cxnSpMkLst>
            <pc:docMk/>
            <pc:sldMk cId="4198097503" sldId="284"/>
            <ac:cxnSpMk id="47" creationId="{29B39A42-509F-C79D-993D-B036F7E94D6F}"/>
          </ac:cxnSpMkLst>
        </pc:cxnChg>
        <pc:cxnChg chg="add del mod">
          <ac:chgData name="명주 차" userId="daa32f92eb66ebd7" providerId="LiveId" clId="{DE45C33E-85F3-4E43-9CA4-23A867B90876}" dt="2024-07-02T14:03:08.052" v="10170" actId="478"/>
          <ac:cxnSpMkLst>
            <pc:docMk/>
            <pc:sldMk cId="4198097503" sldId="284"/>
            <ac:cxnSpMk id="49" creationId="{9BC0C9D9-2A73-1275-F5AD-5AA3037D2C1F}"/>
          </ac:cxnSpMkLst>
        </pc:cxnChg>
      </pc:sldChg>
      <pc:sldChg chg="addSp delSp modSp add del mod setBg">
        <pc:chgData name="명주 차" userId="daa32f92eb66ebd7" providerId="LiveId" clId="{DE45C33E-85F3-4E43-9CA4-23A867B90876}" dt="2024-07-02T06:17:19.490" v="6951" actId="47"/>
        <pc:sldMkLst>
          <pc:docMk/>
          <pc:sldMk cId="2435988416" sldId="285"/>
        </pc:sldMkLst>
        <pc:spChg chg="mod">
          <ac:chgData name="명주 차" userId="daa32f92eb66ebd7" providerId="LiveId" clId="{DE45C33E-85F3-4E43-9CA4-23A867B90876}" dt="2024-07-02T06:04:51.779" v="6186" actId="20577"/>
          <ac:spMkLst>
            <pc:docMk/>
            <pc:sldMk cId="2435988416" sldId="285"/>
            <ac:spMk id="2" creationId="{00000000-0000-0000-0000-000000000000}"/>
          </ac:spMkLst>
        </pc:spChg>
        <pc:spChg chg="add del mod">
          <ac:chgData name="명주 차" userId="daa32f92eb66ebd7" providerId="LiveId" clId="{DE45C33E-85F3-4E43-9CA4-23A867B90876}" dt="2024-07-01T18:11:19.938" v="2461" actId="478"/>
          <ac:spMkLst>
            <pc:docMk/>
            <pc:sldMk cId="2435988416" sldId="285"/>
            <ac:spMk id="3" creationId="{F12087DE-5821-7529-2D07-A7419720689B}"/>
          </ac:spMkLst>
        </pc:spChg>
        <pc:spChg chg="add del mod">
          <ac:chgData name="명주 차" userId="daa32f92eb66ebd7" providerId="LiveId" clId="{DE45C33E-85F3-4E43-9CA4-23A867B90876}" dt="2024-07-02T06:12:18.862" v="6571" actId="21"/>
          <ac:spMkLst>
            <pc:docMk/>
            <pc:sldMk cId="2435988416" sldId="285"/>
            <ac:spMk id="4" creationId="{E38BB75C-E9D5-2C4B-6A56-5736578FA67B}"/>
          </ac:spMkLst>
        </pc:spChg>
        <pc:spChg chg="add del mod">
          <ac:chgData name="명주 차" userId="daa32f92eb66ebd7" providerId="LiveId" clId="{DE45C33E-85F3-4E43-9CA4-23A867B90876}" dt="2024-07-02T06:12:18.862" v="6571" actId="21"/>
          <ac:spMkLst>
            <pc:docMk/>
            <pc:sldMk cId="2435988416" sldId="285"/>
            <ac:spMk id="5" creationId="{03959983-2761-5890-3F13-7924579D6ECB}"/>
          </ac:spMkLst>
        </pc:spChg>
        <pc:spChg chg="add del mod">
          <ac:chgData name="명주 차" userId="daa32f92eb66ebd7" providerId="LiveId" clId="{DE45C33E-85F3-4E43-9CA4-23A867B90876}" dt="2024-07-02T06:11:02.458" v="6554" actId="478"/>
          <ac:spMkLst>
            <pc:docMk/>
            <pc:sldMk cId="2435988416" sldId="285"/>
            <ac:spMk id="6" creationId="{DD61E249-2875-E7E5-E295-D27833426212}"/>
          </ac:spMkLst>
        </pc:spChg>
        <pc:spChg chg="mod">
          <ac:chgData name="명주 차" userId="daa32f92eb66ebd7" providerId="LiveId" clId="{DE45C33E-85F3-4E43-9CA4-23A867B90876}" dt="2024-07-02T05:51:08.787" v="5279" actId="20577"/>
          <ac:spMkLst>
            <pc:docMk/>
            <pc:sldMk cId="2435988416" sldId="285"/>
            <ac:spMk id="16" creationId="{00000000-0000-0000-0000-000000000000}"/>
          </ac:spMkLst>
        </pc:spChg>
      </pc:sldChg>
      <pc:sldChg chg="add del setBg">
        <pc:chgData name="명주 차" userId="daa32f92eb66ebd7" providerId="LiveId" clId="{DE45C33E-85F3-4E43-9CA4-23A867B90876}" dt="2024-07-02T06:17:20.694" v="6952" actId="47"/>
        <pc:sldMkLst>
          <pc:docMk/>
          <pc:sldMk cId="2318692161" sldId="286"/>
        </pc:sldMkLst>
      </pc:sldChg>
      <pc:sldChg chg="addSp delSp modSp add mod setBg modAnim">
        <pc:chgData name="명주 차" userId="daa32f92eb66ebd7" providerId="LiveId" clId="{DE45C33E-85F3-4E43-9CA4-23A867B90876}" dt="2024-07-02T14:52:27.130" v="10807" actId="20577"/>
        <pc:sldMkLst>
          <pc:docMk/>
          <pc:sldMk cId="3104642872" sldId="287"/>
        </pc:sldMkLst>
        <pc:spChg chg="mod">
          <ac:chgData name="명주 차" userId="daa32f92eb66ebd7" providerId="LiveId" clId="{DE45C33E-85F3-4E43-9CA4-23A867B90876}" dt="2024-07-02T07:37:44.260" v="7506" actId="20577"/>
          <ac:spMkLst>
            <pc:docMk/>
            <pc:sldMk cId="3104642872" sldId="287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1T18:09:40.380" v="2450"/>
          <ac:spMkLst>
            <pc:docMk/>
            <pc:sldMk cId="3104642872" sldId="287"/>
            <ac:spMk id="3" creationId="{09A444BC-CC2C-8306-A27B-295EBC9F2B44}"/>
          </ac:spMkLst>
        </pc:spChg>
        <pc:spChg chg="add mod">
          <ac:chgData name="명주 차" userId="daa32f92eb66ebd7" providerId="LiveId" clId="{DE45C33E-85F3-4E43-9CA4-23A867B90876}" dt="2024-07-02T07:44:37.150" v="7530" actId="2711"/>
          <ac:spMkLst>
            <pc:docMk/>
            <pc:sldMk cId="3104642872" sldId="287"/>
            <ac:spMk id="3" creationId="{E9E09BBA-9FDA-33BA-0E02-20927244F9F3}"/>
          </ac:spMkLst>
        </pc:spChg>
        <pc:spChg chg="add mod">
          <ac:chgData name="명주 차" userId="daa32f92eb66ebd7" providerId="LiveId" clId="{DE45C33E-85F3-4E43-9CA4-23A867B90876}" dt="2024-07-01T18:09:40.380" v="2450"/>
          <ac:spMkLst>
            <pc:docMk/>
            <pc:sldMk cId="3104642872" sldId="287"/>
            <ac:spMk id="4" creationId="{1F711B63-3F7D-E461-BB6F-143B9F7A2768}"/>
          </ac:spMkLst>
        </pc:spChg>
        <pc:spChg chg="add del mod">
          <ac:chgData name="명주 차" userId="daa32f92eb66ebd7" providerId="LiveId" clId="{DE45C33E-85F3-4E43-9CA4-23A867B90876}" dt="2024-07-02T14:05:27.754" v="10223" actId="478"/>
          <ac:spMkLst>
            <pc:docMk/>
            <pc:sldMk cId="3104642872" sldId="287"/>
            <ac:spMk id="4" creationId="{54AEE89D-022C-FC37-6044-737559038BC7}"/>
          </ac:spMkLst>
        </pc:spChg>
        <pc:spChg chg="add del mod">
          <ac:chgData name="명주 차" userId="daa32f92eb66ebd7" providerId="LiveId" clId="{DE45C33E-85F3-4E43-9CA4-23A867B90876}" dt="2024-07-02T14:05:27.754" v="10223" actId="478"/>
          <ac:spMkLst>
            <pc:docMk/>
            <pc:sldMk cId="3104642872" sldId="287"/>
            <ac:spMk id="5" creationId="{0E6EADF4-0C35-2AAD-6414-6755034AD4E7}"/>
          </ac:spMkLst>
        </pc:spChg>
        <pc:spChg chg="add del">
          <ac:chgData name="명주 차" userId="daa32f92eb66ebd7" providerId="LiveId" clId="{DE45C33E-85F3-4E43-9CA4-23A867B90876}" dt="2024-07-02T07:43:59.992" v="7527" actId="478"/>
          <ac:spMkLst>
            <pc:docMk/>
            <pc:sldMk cId="3104642872" sldId="287"/>
            <ac:spMk id="5" creationId="{EC043A99-D712-9E34-69D3-4AA3A5C7208F}"/>
          </ac:spMkLst>
        </pc:spChg>
        <pc:spChg chg="add mod">
          <ac:chgData name="명주 차" userId="daa32f92eb66ebd7" providerId="LiveId" clId="{DE45C33E-85F3-4E43-9CA4-23A867B90876}" dt="2024-07-01T18:09:40.380" v="2450"/>
          <ac:spMkLst>
            <pc:docMk/>
            <pc:sldMk cId="3104642872" sldId="287"/>
            <ac:spMk id="5" creationId="{F46AABBC-6878-6196-970A-10BAEBD2E52E}"/>
          </ac:spMkLst>
        </pc:spChg>
        <pc:spChg chg="add mod">
          <ac:chgData name="명주 차" userId="daa32f92eb66ebd7" providerId="LiveId" clId="{DE45C33E-85F3-4E43-9CA4-23A867B90876}" dt="2024-07-01T18:09:40.380" v="2450"/>
          <ac:spMkLst>
            <pc:docMk/>
            <pc:sldMk cId="3104642872" sldId="287"/>
            <ac:spMk id="6" creationId="{220AD08C-13DA-1A11-364B-B6DF306A733C}"/>
          </ac:spMkLst>
        </pc:spChg>
        <pc:spChg chg="add del mod">
          <ac:chgData name="명주 차" userId="daa32f92eb66ebd7" providerId="LiveId" clId="{DE45C33E-85F3-4E43-9CA4-23A867B90876}" dt="2024-07-02T14:05:27.754" v="10223" actId="478"/>
          <ac:spMkLst>
            <pc:docMk/>
            <pc:sldMk cId="3104642872" sldId="287"/>
            <ac:spMk id="6" creationId="{C337AC32-DC30-B3B2-ED5F-96F591132221}"/>
          </ac:spMkLst>
        </pc:spChg>
        <pc:spChg chg="add del mod ord">
          <ac:chgData name="명주 차" userId="daa32f92eb66ebd7" providerId="LiveId" clId="{DE45C33E-85F3-4E43-9CA4-23A867B90876}" dt="2024-07-02T14:05:27.754" v="10223" actId="478"/>
          <ac:spMkLst>
            <pc:docMk/>
            <pc:sldMk cId="3104642872" sldId="287"/>
            <ac:spMk id="7" creationId="{41E297DF-CA41-B87B-B02D-6332E4E32C88}"/>
          </ac:spMkLst>
        </pc:spChg>
        <pc:spChg chg="add del mod">
          <ac:chgData name="명주 차" userId="daa32f92eb66ebd7" providerId="LiveId" clId="{DE45C33E-85F3-4E43-9CA4-23A867B90876}" dt="2024-07-02T07:46:12.362" v="7741" actId="478"/>
          <ac:spMkLst>
            <pc:docMk/>
            <pc:sldMk cId="3104642872" sldId="287"/>
            <ac:spMk id="7" creationId="{DB8367C3-BBAB-C3C5-1CEC-D47474BB718B}"/>
          </ac:spMkLst>
        </pc:spChg>
        <pc:spChg chg="add mod">
          <ac:chgData name="명주 차" userId="daa32f92eb66ebd7" providerId="LiveId" clId="{DE45C33E-85F3-4E43-9CA4-23A867B90876}" dt="2024-07-02T13:45:26.088" v="9839" actId="1076"/>
          <ac:spMkLst>
            <pc:docMk/>
            <pc:sldMk cId="3104642872" sldId="287"/>
            <ac:spMk id="8" creationId="{C9A80760-0B7F-A154-F9D8-9FCBEF766B2B}"/>
          </ac:spMkLst>
        </pc:spChg>
        <pc:spChg chg="add mod">
          <ac:chgData name="명주 차" userId="daa32f92eb66ebd7" providerId="LiveId" clId="{DE45C33E-85F3-4E43-9CA4-23A867B90876}" dt="2024-07-02T07:53:26.798" v="7875"/>
          <ac:spMkLst>
            <pc:docMk/>
            <pc:sldMk cId="3104642872" sldId="287"/>
            <ac:spMk id="9" creationId="{A322F929-224C-1486-4DCF-09729258071B}"/>
          </ac:spMkLst>
        </pc:spChg>
        <pc:spChg chg="add mod">
          <ac:chgData name="명주 차" userId="daa32f92eb66ebd7" providerId="LiveId" clId="{DE45C33E-85F3-4E43-9CA4-23A867B90876}" dt="2024-07-02T07:53:26.798" v="7875"/>
          <ac:spMkLst>
            <pc:docMk/>
            <pc:sldMk cId="3104642872" sldId="287"/>
            <ac:spMk id="10" creationId="{7C52D4C1-F9E1-287E-1A4B-82EFF44D43FD}"/>
          </ac:spMkLst>
        </pc:spChg>
        <pc:spChg chg="add mod">
          <ac:chgData name="명주 차" userId="daa32f92eb66ebd7" providerId="LiveId" clId="{DE45C33E-85F3-4E43-9CA4-23A867B90876}" dt="2024-07-02T07:53:26.798" v="7875"/>
          <ac:spMkLst>
            <pc:docMk/>
            <pc:sldMk cId="3104642872" sldId="287"/>
            <ac:spMk id="11" creationId="{BE25598D-4181-AE35-919E-D929B40062E2}"/>
          </ac:spMkLst>
        </pc:spChg>
        <pc:spChg chg="add mod">
          <ac:chgData name="명주 차" userId="daa32f92eb66ebd7" providerId="LiveId" clId="{DE45C33E-85F3-4E43-9CA4-23A867B90876}" dt="2024-07-02T07:53:26.798" v="7875"/>
          <ac:spMkLst>
            <pc:docMk/>
            <pc:sldMk cId="3104642872" sldId="287"/>
            <ac:spMk id="12" creationId="{234AA762-0AD2-DD04-FB56-E32BA2E60AA2}"/>
          </ac:spMkLst>
        </pc:spChg>
        <pc:spChg chg="add mod">
          <ac:chgData name="명주 차" userId="daa32f92eb66ebd7" providerId="LiveId" clId="{DE45C33E-85F3-4E43-9CA4-23A867B90876}" dt="2024-07-02T07:53:26.798" v="7875"/>
          <ac:spMkLst>
            <pc:docMk/>
            <pc:sldMk cId="3104642872" sldId="287"/>
            <ac:spMk id="13" creationId="{0CF3FCE1-1C76-17FE-5E48-01AE88A0E2E5}"/>
          </ac:spMkLst>
        </pc:spChg>
        <pc:spChg chg="add mod">
          <ac:chgData name="명주 차" userId="daa32f92eb66ebd7" providerId="LiveId" clId="{DE45C33E-85F3-4E43-9CA4-23A867B90876}" dt="2024-07-02T07:53:26.798" v="7875"/>
          <ac:spMkLst>
            <pc:docMk/>
            <pc:sldMk cId="3104642872" sldId="287"/>
            <ac:spMk id="14" creationId="{CB30FBE9-CE6A-99C5-917C-D0825037F3C9}"/>
          </ac:spMkLst>
        </pc:spChg>
        <pc:spChg chg="add del mod">
          <ac:chgData name="명주 차" userId="daa32f92eb66ebd7" providerId="LiveId" clId="{DE45C33E-85F3-4E43-9CA4-23A867B90876}" dt="2024-07-02T14:05:27.754" v="10223" actId="478"/>
          <ac:spMkLst>
            <pc:docMk/>
            <pc:sldMk cId="3104642872" sldId="287"/>
            <ac:spMk id="15" creationId="{5305DF77-1A9C-72F2-5509-98752DD7A4BA}"/>
          </ac:spMkLst>
        </pc:spChg>
        <pc:spChg chg="mod">
          <ac:chgData name="명주 차" userId="daa32f92eb66ebd7" providerId="LiveId" clId="{DE45C33E-85F3-4E43-9CA4-23A867B90876}" dt="2024-07-02T14:52:27.130" v="10807" actId="20577"/>
          <ac:spMkLst>
            <pc:docMk/>
            <pc:sldMk cId="3104642872" sldId="287"/>
            <ac:spMk id="16" creationId="{00000000-0000-0000-0000-000000000000}"/>
          </ac:spMkLst>
        </pc:spChg>
        <pc:spChg chg="add del mod">
          <ac:chgData name="명주 차" userId="daa32f92eb66ebd7" providerId="LiveId" clId="{DE45C33E-85F3-4E43-9CA4-23A867B90876}" dt="2024-07-02T14:05:27.754" v="10223" actId="478"/>
          <ac:spMkLst>
            <pc:docMk/>
            <pc:sldMk cId="3104642872" sldId="287"/>
            <ac:spMk id="17" creationId="{99C5DA5A-805F-6BC7-371B-ED8B64945FD6}"/>
          </ac:spMkLst>
        </pc:spChg>
        <pc:spChg chg="add del mod">
          <ac:chgData name="명주 차" userId="daa32f92eb66ebd7" providerId="LiveId" clId="{DE45C33E-85F3-4E43-9CA4-23A867B90876}" dt="2024-07-02T14:05:27.754" v="10223" actId="478"/>
          <ac:spMkLst>
            <pc:docMk/>
            <pc:sldMk cId="3104642872" sldId="287"/>
            <ac:spMk id="18" creationId="{FEA1C2EA-8546-F247-35C1-09C6D7D7A141}"/>
          </ac:spMkLst>
        </pc:spChg>
        <pc:spChg chg="add del mod">
          <ac:chgData name="명주 차" userId="daa32f92eb66ebd7" providerId="LiveId" clId="{DE45C33E-85F3-4E43-9CA4-23A867B90876}" dt="2024-07-02T14:05:27.754" v="10223" actId="478"/>
          <ac:spMkLst>
            <pc:docMk/>
            <pc:sldMk cId="3104642872" sldId="287"/>
            <ac:spMk id="19" creationId="{BCDCD2E5-916F-9437-34D2-43CE79B10201}"/>
          </ac:spMkLst>
        </pc:spChg>
        <pc:spChg chg="add del mod">
          <ac:chgData name="명주 차" userId="daa32f92eb66ebd7" providerId="LiveId" clId="{DE45C33E-85F3-4E43-9CA4-23A867B90876}" dt="2024-07-02T13:29:03.221" v="9623" actId="478"/>
          <ac:spMkLst>
            <pc:docMk/>
            <pc:sldMk cId="3104642872" sldId="287"/>
            <ac:spMk id="22" creationId="{A6649943-6BE6-5BBB-D20D-38801377FB70}"/>
          </ac:spMkLst>
        </pc:spChg>
        <pc:cxnChg chg="add del mod">
          <ac:chgData name="명주 차" userId="daa32f92eb66ebd7" providerId="LiveId" clId="{DE45C33E-85F3-4E43-9CA4-23A867B90876}" dt="2024-07-02T13:27:08.950" v="9587" actId="478"/>
          <ac:cxnSpMkLst>
            <pc:docMk/>
            <pc:sldMk cId="3104642872" sldId="287"/>
            <ac:cxnSpMk id="20" creationId="{313294DA-F594-E5CB-0073-AD46BEA2AD2E}"/>
          </ac:cxnSpMkLst>
        </pc:cxnChg>
        <pc:cxnChg chg="add del mod">
          <ac:chgData name="명주 차" userId="daa32f92eb66ebd7" providerId="LiveId" clId="{DE45C33E-85F3-4E43-9CA4-23A867B90876}" dt="2024-07-02T13:27:08.125" v="9586" actId="478"/>
          <ac:cxnSpMkLst>
            <pc:docMk/>
            <pc:sldMk cId="3104642872" sldId="287"/>
            <ac:cxnSpMk id="21" creationId="{1B8680C0-5B24-12FE-6649-18C7A88FA58A}"/>
          </ac:cxnSpMkLst>
        </pc:cxnChg>
      </pc:sldChg>
      <pc:sldChg chg="addSp delSp modSp add mod ord setBg">
        <pc:chgData name="명주 차" userId="daa32f92eb66ebd7" providerId="LiveId" clId="{DE45C33E-85F3-4E43-9CA4-23A867B90876}" dt="2024-07-02T11:07:15.549" v="8882" actId="207"/>
        <pc:sldMkLst>
          <pc:docMk/>
          <pc:sldMk cId="3357958298" sldId="288"/>
        </pc:sldMkLst>
        <pc:spChg chg="mod">
          <ac:chgData name="명주 차" userId="daa32f92eb66ebd7" providerId="LiveId" clId="{DE45C33E-85F3-4E43-9CA4-23A867B90876}" dt="2024-07-02T05:52:42.730" v="5318" actId="20577"/>
          <ac:spMkLst>
            <pc:docMk/>
            <pc:sldMk cId="3357958298" sldId="288"/>
            <ac:spMk id="2" creationId="{00000000-0000-0000-0000-000000000000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3" creationId="{965700F1-29D3-C9FA-D8AB-AD3A59B59941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4" creationId="{3DC9C53B-319B-E578-9959-BFD130AD6113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5" creationId="{D138FE87-F7C7-DC25-2FFA-4BDF4380B810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6" creationId="{2F3C6991-4917-4A9B-29C7-52630F2D4A7C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7" creationId="{D338CB48-2645-42F5-F93F-53E774E41F60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8" creationId="{63EC125A-A112-A556-318B-D9313F9B42A5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9" creationId="{46AD5000-F1A8-F32F-C6F0-C9CBD68AB1F0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10" creationId="{656FE4AA-8C49-0976-488E-215204140DB2}"/>
          </ac:spMkLst>
        </pc:spChg>
        <pc:spChg chg="add mod">
          <ac:chgData name="명주 차" userId="daa32f92eb66ebd7" providerId="LiveId" clId="{DE45C33E-85F3-4E43-9CA4-23A867B90876}" dt="2024-07-02T01:04:27.120" v="3381" actId="208"/>
          <ac:spMkLst>
            <pc:docMk/>
            <pc:sldMk cId="3357958298" sldId="288"/>
            <ac:spMk id="11" creationId="{B9B07CDD-2E4D-FFA9-1DFF-D1E15707908C}"/>
          </ac:spMkLst>
        </pc:spChg>
        <pc:spChg chg="add del mod">
          <ac:chgData name="명주 차" userId="daa32f92eb66ebd7" providerId="LiveId" clId="{DE45C33E-85F3-4E43-9CA4-23A867B90876}" dt="2024-07-02T00:49:55.731" v="2847" actId="478"/>
          <ac:spMkLst>
            <pc:docMk/>
            <pc:sldMk cId="3357958298" sldId="288"/>
            <ac:spMk id="15" creationId="{FE037F17-C978-5FE9-C338-F91957175A08}"/>
          </ac:spMkLst>
        </pc:spChg>
        <pc:spChg chg="mod">
          <ac:chgData name="명주 차" userId="daa32f92eb66ebd7" providerId="LiveId" clId="{DE45C33E-85F3-4E43-9CA4-23A867B90876}" dt="2024-07-02T07:36:18.784" v="7492" actId="20577"/>
          <ac:spMkLst>
            <pc:docMk/>
            <pc:sldMk cId="3357958298" sldId="288"/>
            <ac:spMk id="16" creationId="{00000000-0000-0000-0000-000000000000}"/>
          </ac:spMkLst>
        </pc:spChg>
        <pc:spChg chg="add del mod">
          <ac:chgData name="명주 차" userId="daa32f92eb66ebd7" providerId="LiveId" clId="{DE45C33E-85F3-4E43-9CA4-23A867B90876}" dt="2024-07-02T00:49:54.220" v="2845" actId="478"/>
          <ac:spMkLst>
            <pc:docMk/>
            <pc:sldMk cId="3357958298" sldId="288"/>
            <ac:spMk id="18" creationId="{15CE2123-EC0A-EE53-44CF-67B5FB439823}"/>
          </ac:spMkLst>
        </pc:spChg>
        <pc:spChg chg="add del mod">
          <ac:chgData name="명주 차" userId="daa32f92eb66ebd7" providerId="LiveId" clId="{DE45C33E-85F3-4E43-9CA4-23A867B90876}" dt="2024-07-02T00:49:55.087" v="2846" actId="478"/>
          <ac:spMkLst>
            <pc:docMk/>
            <pc:sldMk cId="3357958298" sldId="288"/>
            <ac:spMk id="20" creationId="{84658649-7F5D-7B82-67BC-45A069592D3A}"/>
          </ac:spMkLst>
        </pc:spChg>
        <pc:spChg chg="add del mod">
          <ac:chgData name="명주 차" userId="daa32f92eb66ebd7" providerId="LiveId" clId="{DE45C33E-85F3-4E43-9CA4-23A867B90876}" dt="2024-07-02T01:01:40.795" v="3212" actId="478"/>
          <ac:spMkLst>
            <pc:docMk/>
            <pc:sldMk cId="3357958298" sldId="288"/>
            <ac:spMk id="21" creationId="{365759D6-9159-2A0E-370E-DDEC277B977C}"/>
          </ac:spMkLst>
        </pc:spChg>
        <pc:spChg chg="add del mod">
          <ac:chgData name="명주 차" userId="daa32f92eb66ebd7" providerId="LiveId" clId="{DE45C33E-85F3-4E43-9CA4-23A867B90876}" dt="2024-07-02T00:49:44.429" v="2840" actId="478"/>
          <ac:spMkLst>
            <pc:docMk/>
            <pc:sldMk cId="3357958298" sldId="288"/>
            <ac:spMk id="23" creationId="{DD33FE18-B77D-EA8A-E494-2304AA647A04}"/>
          </ac:spMkLst>
        </pc:spChg>
        <pc:spChg chg="add mod">
          <ac:chgData name="명주 차" userId="daa32f92eb66ebd7" providerId="LiveId" clId="{DE45C33E-85F3-4E43-9CA4-23A867B90876}" dt="2024-07-02T01:04:27.120" v="3381" actId="208"/>
          <ac:spMkLst>
            <pc:docMk/>
            <pc:sldMk cId="3357958298" sldId="288"/>
            <ac:spMk id="25" creationId="{7B627011-925E-38E0-6954-CD2D761938FB}"/>
          </ac:spMkLst>
        </pc:spChg>
        <pc:spChg chg="add del mod">
          <ac:chgData name="명주 차" userId="daa32f92eb66ebd7" providerId="LiveId" clId="{DE45C33E-85F3-4E43-9CA4-23A867B90876}" dt="2024-07-02T00:51:50.731" v="2866" actId="478"/>
          <ac:spMkLst>
            <pc:docMk/>
            <pc:sldMk cId="3357958298" sldId="288"/>
            <ac:spMk id="28" creationId="{B08B366E-DCBA-75EE-57C0-5E25F72E6760}"/>
          </ac:spMkLst>
        </pc:spChg>
        <pc:spChg chg="add del mod">
          <ac:chgData name="명주 차" userId="daa32f92eb66ebd7" providerId="LiveId" clId="{DE45C33E-85F3-4E43-9CA4-23A867B90876}" dt="2024-07-02T00:49:45.371" v="2841" actId="478"/>
          <ac:spMkLst>
            <pc:docMk/>
            <pc:sldMk cId="3357958298" sldId="288"/>
            <ac:spMk id="30" creationId="{F53E2C68-27FA-06B6-E60B-85269164D7AE}"/>
          </ac:spMkLst>
        </pc:spChg>
        <pc:spChg chg="add mod">
          <ac:chgData name="명주 차" userId="daa32f92eb66ebd7" providerId="LiveId" clId="{DE45C33E-85F3-4E43-9CA4-23A867B90876}" dt="2024-07-02T01:06:38.984" v="3390" actId="208"/>
          <ac:spMkLst>
            <pc:docMk/>
            <pc:sldMk cId="3357958298" sldId="288"/>
            <ac:spMk id="31" creationId="{E55A021F-5F59-A7B4-9FC7-CB390E9FDD8F}"/>
          </ac:spMkLst>
        </pc:spChg>
        <pc:spChg chg="add del mod">
          <ac:chgData name="명주 차" userId="daa32f92eb66ebd7" providerId="LiveId" clId="{DE45C33E-85F3-4E43-9CA4-23A867B90876}" dt="2024-07-02T00:51:52.228" v="2867" actId="478"/>
          <ac:spMkLst>
            <pc:docMk/>
            <pc:sldMk cId="3357958298" sldId="288"/>
            <ac:spMk id="34" creationId="{95793B8C-B351-5C44-2520-9FFFA55B9B0D}"/>
          </ac:spMkLst>
        </pc:spChg>
        <pc:spChg chg="add del mod">
          <ac:chgData name="명주 차" userId="daa32f92eb66ebd7" providerId="LiveId" clId="{DE45C33E-85F3-4E43-9CA4-23A867B90876}" dt="2024-07-02T00:49:46.830" v="2842" actId="478"/>
          <ac:spMkLst>
            <pc:docMk/>
            <pc:sldMk cId="3357958298" sldId="288"/>
            <ac:spMk id="36" creationId="{A46A2E7E-2A41-F26C-A54E-466F5AA6E662}"/>
          </ac:spMkLst>
        </pc:spChg>
        <pc:spChg chg="add mod">
          <ac:chgData name="명주 차" userId="daa32f92eb66ebd7" providerId="LiveId" clId="{DE45C33E-85F3-4E43-9CA4-23A867B90876}" dt="2024-07-02T01:06:11.822" v="3388" actId="207"/>
          <ac:spMkLst>
            <pc:docMk/>
            <pc:sldMk cId="3357958298" sldId="288"/>
            <ac:spMk id="37" creationId="{EB2B396B-2F8C-C0BF-9FA8-14494321C62A}"/>
          </ac:spMkLst>
        </pc:spChg>
        <pc:spChg chg="add del mod">
          <ac:chgData name="명주 차" userId="daa32f92eb66ebd7" providerId="LiveId" clId="{DE45C33E-85F3-4E43-9CA4-23A867B90876}" dt="2024-07-02T00:49:58.049" v="2848" actId="478"/>
          <ac:spMkLst>
            <pc:docMk/>
            <pc:sldMk cId="3357958298" sldId="288"/>
            <ac:spMk id="39" creationId="{FF19B90D-99F3-03F6-7E6F-9C14911FF0BE}"/>
          </ac:spMkLst>
        </pc:spChg>
        <pc:spChg chg="add del mod">
          <ac:chgData name="명주 차" userId="daa32f92eb66ebd7" providerId="LiveId" clId="{DE45C33E-85F3-4E43-9CA4-23A867B90876}" dt="2024-07-02T00:51:53.646" v="2868" actId="478"/>
          <ac:spMkLst>
            <pc:docMk/>
            <pc:sldMk cId="3357958298" sldId="288"/>
            <ac:spMk id="44" creationId="{B2EC2BB9-9360-26A9-BEE7-FA6752BCFA5D}"/>
          </ac:spMkLst>
        </pc:spChg>
        <pc:spChg chg="add del mod">
          <ac:chgData name="명주 차" userId="daa32f92eb66ebd7" providerId="LiveId" clId="{DE45C33E-85F3-4E43-9CA4-23A867B90876}" dt="2024-07-02T00:49:47.940" v="2843" actId="478"/>
          <ac:spMkLst>
            <pc:docMk/>
            <pc:sldMk cId="3357958298" sldId="288"/>
            <ac:spMk id="45" creationId="{8C4BF6C0-C3BF-A3CB-2BCF-2859E626E83F}"/>
          </ac:spMkLst>
        </pc:spChg>
        <pc:spChg chg="add mod">
          <ac:chgData name="명주 차" userId="daa32f92eb66ebd7" providerId="LiveId" clId="{DE45C33E-85F3-4E43-9CA4-23A867B90876}" dt="2024-07-02T00:58:48.415" v="2964" actId="1076"/>
          <ac:spMkLst>
            <pc:docMk/>
            <pc:sldMk cId="3357958298" sldId="288"/>
            <ac:spMk id="49" creationId="{E736DE5A-02C0-1CA5-32AB-141E6F29E268}"/>
          </ac:spMkLst>
        </pc:spChg>
        <pc:spChg chg="add mod">
          <ac:chgData name="명주 차" userId="daa32f92eb66ebd7" providerId="LiveId" clId="{DE45C33E-85F3-4E43-9CA4-23A867B90876}" dt="2024-07-02T00:58:48.415" v="2964" actId="1076"/>
          <ac:spMkLst>
            <pc:docMk/>
            <pc:sldMk cId="3357958298" sldId="288"/>
            <ac:spMk id="50" creationId="{80B03E0E-3314-3F12-07F0-E5B32E19B677}"/>
          </ac:spMkLst>
        </pc:spChg>
        <pc:spChg chg="add mod">
          <ac:chgData name="명주 차" userId="daa32f92eb66ebd7" providerId="LiveId" clId="{DE45C33E-85F3-4E43-9CA4-23A867B90876}" dt="2024-07-02T00:58:48.415" v="2964" actId="1076"/>
          <ac:spMkLst>
            <pc:docMk/>
            <pc:sldMk cId="3357958298" sldId="288"/>
            <ac:spMk id="51" creationId="{B6983BAD-6F9F-2C96-E9EB-2C8ECF0F1B70}"/>
          </ac:spMkLst>
        </pc:spChg>
        <pc:spChg chg="add mod">
          <ac:chgData name="명주 차" userId="daa32f92eb66ebd7" providerId="LiveId" clId="{DE45C33E-85F3-4E43-9CA4-23A867B90876}" dt="2024-07-02T00:58:48.415" v="2964" actId="1076"/>
          <ac:spMkLst>
            <pc:docMk/>
            <pc:sldMk cId="3357958298" sldId="288"/>
            <ac:spMk id="53" creationId="{71546B5B-C80D-46F8-A47C-8296C26F89AB}"/>
          </ac:spMkLst>
        </pc:spChg>
        <pc:spChg chg="add mod">
          <ac:chgData name="명주 차" userId="daa32f92eb66ebd7" providerId="LiveId" clId="{DE45C33E-85F3-4E43-9CA4-23A867B90876}" dt="2024-07-02T11:07:15.549" v="8882" actId="207"/>
          <ac:spMkLst>
            <pc:docMk/>
            <pc:sldMk cId="3357958298" sldId="288"/>
            <ac:spMk id="54" creationId="{824DDD8B-AD22-909D-3E04-29B134A8D694}"/>
          </ac:spMkLst>
        </pc:spChg>
        <pc:spChg chg="add mod">
          <ac:chgData name="명주 차" userId="daa32f92eb66ebd7" providerId="LiveId" clId="{DE45C33E-85F3-4E43-9CA4-23A867B90876}" dt="2024-07-02T07:52:55.553" v="7850"/>
          <ac:spMkLst>
            <pc:docMk/>
            <pc:sldMk cId="3357958298" sldId="288"/>
            <ac:spMk id="55" creationId="{B99F210D-E710-331F-E15D-2697B6EAEE1A}"/>
          </ac:spMkLst>
        </pc:spChg>
        <pc:spChg chg="add mod">
          <ac:chgData name="명주 차" userId="daa32f92eb66ebd7" providerId="LiveId" clId="{DE45C33E-85F3-4E43-9CA4-23A867B90876}" dt="2024-07-02T07:52:55.553" v="7850"/>
          <ac:spMkLst>
            <pc:docMk/>
            <pc:sldMk cId="3357958298" sldId="288"/>
            <ac:spMk id="56" creationId="{1F9E221A-E20A-D9EA-71FE-512DB30311FB}"/>
          </ac:spMkLst>
        </pc:spChg>
        <pc:spChg chg="add mod">
          <ac:chgData name="명주 차" userId="daa32f92eb66ebd7" providerId="LiveId" clId="{DE45C33E-85F3-4E43-9CA4-23A867B90876}" dt="2024-07-02T07:52:55.553" v="7850"/>
          <ac:spMkLst>
            <pc:docMk/>
            <pc:sldMk cId="3357958298" sldId="288"/>
            <ac:spMk id="57" creationId="{C2C6A579-23CE-6963-DAFD-62B41142600B}"/>
          </ac:spMkLst>
        </pc:spChg>
        <pc:spChg chg="add mod">
          <ac:chgData name="명주 차" userId="daa32f92eb66ebd7" providerId="LiveId" clId="{DE45C33E-85F3-4E43-9CA4-23A867B90876}" dt="2024-07-02T07:52:55.553" v="7850"/>
          <ac:spMkLst>
            <pc:docMk/>
            <pc:sldMk cId="3357958298" sldId="288"/>
            <ac:spMk id="58" creationId="{550191DD-7B5C-EF5E-0A77-556CD3F66862}"/>
          </ac:spMkLst>
        </pc:spChg>
        <pc:spChg chg="add mod">
          <ac:chgData name="명주 차" userId="daa32f92eb66ebd7" providerId="LiveId" clId="{DE45C33E-85F3-4E43-9CA4-23A867B90876}" dt="2024-07-02T07:52:55.553" v="7850"/>
          <ac:spMkLst>
            <pc:docMk/>
            <pc:sldMk cId="3357958298" sldId="288"/>
            <ac:spMk id="59" creationId="{F281AEB0-243E-084F-AE76-FCE7AF77DD1F}"/>
          </ac:spMkLst>
        </pc:spChg>
        <pc:spChg chg="add mod">
          <ac:chgData name="명주 차" userId="daa32f92eb66ebd7" providerId="LiveId" clId="{DE45C33E-85F3-4E43-9CA4-23A867B90876}" dt="2024-07-02T07:52:55.553" v="7850"/>
          <ac:spMkLst>
            <pc:docMk/>
            <pc:sldMk cId="3357958298" sldId="288"/>
            <ac:spMk id="60" creationId="{E84393E2-5F4F-0380-BAC9-8F48371842F4}"/>
          </ac:spMkLst>
        </pc:spChg>
        <pc:spChg chg="mod">
          <ac:chgData name="명주 차" userId="daa32f92eb66ebd7" providerId="LiveId" clId="{DE45C33E-85F3-4E43-9CA4-23A867B90876}" dt="2024-07-02T11:07:08.140" v="8881" actId="207"/>
          <ac:spMkLst>
            <pc:docMk/>
            <pc:sldMk cId="3357958298" sldId="288"/>
            <ac:spMk id="71" creationId="{E5A8D1F9-FE3D-4E53-9638-38D62AE1F339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88" creationId="{3073185E-96F9-3915-8FBD-2362F451D435}"/>
          </ac:spMkLst>
        </pc:spChg>
        <pc:spChg chg="del">
          <ac:chgData name="명주 차" userId="daa32f92eb66ebd7" providerId="LiveId" clId="{DE45C33E-85F3-4E43-9CA4-23A867B90876}" dt="2024-07-02T00:47:17.618" v="2834" actId="478"/>
          <ac:spMkLst>
            <pc:docMk/>
            <pc:sldMk cId="3357958298" sldId="288"/>
            <ac:spMk id="89" creationId="{7F263499-91C6-0921-32A9-01B9DF539476}"/>
          </ac:spMkLst>
        </pc:spChg>
        <pc:picChg chg="mod">
          <ac:chgData name="명주 차" userId="daa32f92eb66ebd7" providerId="LiveId" clId="{DE45C33E-85F3-4E43-9CA4-23A867B90876}" dt="2024-07-02T00:58:48.415" v="2964" actId="1076"/>
          <ac:picMkLst>
            <pc:docMk/>
            <pc:sldMk cId="3357958298" sldId="288"/>
            <ac:picMk id="12" creationId="{5E04BE3D-2E7D-8801-052F-D51C8FF4DC81}"/>
          </ac:picMkLst>
        </pc:picChg>
        <pc:picChg chg="mod">
          <ac:chgData name="명주 차" userId="daa32f92eb66ebd7" providerId="LiveId" clId="{DE45C33E-85F3-4E43-9CA4-23A867B90876}" dt="2024-07-02T00:58:48.415" v="2964" actId="1076"/>
          <ac:picMkLst>
            <pc:docMk/>
            <pc:sldMk cId="3357958298" sldId="288"/>
            <ac:picMk id="17" creationId="{5053621D-66D7-A318-72C4-FF7E7785CF09}"/>
          </ac:picMkLst>
        </pc:picChg>
        <pc:picChg chg="mod">
          <ac:chgData name="명주 차" userId="daa32f92eb66ebd7" providerId="LiveId" clId="{DE45C33E-85F3-4E43-9CA4-23A867B90876}" dt="2024-07-02T00:58:48.415" v="2964" actId="1076"/>
          <ac:picMkLst>
            <pc:docMk/>
            <pc:sldMk cId="3357958298" sldId="288"/>
            <ac:picMk id="22" creationId="{29F1E3FC-E253-2D12-3228-3303E9DF0268}"/>
          </ac:picMkLst>
        </pc:picChg>
        <pc:picChg chg="mod">
          <ac:chgData name="명주 차" userId="daa32f92eb66ebd7" providerId="LiveId" clId="{DE45C33E-85F3-4E43-9CA4-23A867B90876}" dt="2024-07-02T00:58:48.415" v="2964" actId="1076"/>
          <ac:picMkLst>
            <pc:docMk/>
            <pc:sldMk cId="3357958298" sldId="288"/>
            <ac:picMk id="27" creationId="{EA4411C5-E8AB-6D94-3F23-148A904C3050}"/>
          </ac:picMkLst>
        </pc:picChg>
        <pc:picChg chg="mod">
          <ac:chgData name="명주 차" userId="daa32f92eb66ebd7" providerId="LiveId" clId="{DE45C33E-85F3-4E43-9CA4-23A867B90876}" dt="2024-07-02T00:58:48.415" v="2964" actId="1076"/>
          <ac:picMkLst>
            <pc:docMk/>
            <pc:sldMk cId="3357958298" sldId="288"/>
            <ac:picMk id="40" creationId="{0AE5A0D2-44A7-FC74-2E86-4F4E97BEF86A}"/>
          </ac:picMkLst>
        </pc:picChg>
        <pc:cxnChg chg="add 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13" creationId="{FC278CE9-01E9-4FEF-D3C9-1744C1D88A27}"/>
          </ac:cxnSpMkLst>
        </pc:cxnChg>
        <pc:cxnChg chg="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14" creationId="{92A29837-520E-D92A-4985-3B55F53A2B06}"/>
          </ac:cxnSpMkLst>
        </pc:cxnChg>
        <pc:cxnChg chg="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19" creationId="{6F6C67E3-4E9E-0E7C-63D9-D38526463317}"/>
          </ac:cxnSpMkLst>
        </pc:cxnChg>
        <pc:cxnChg chg="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24" creationId="{250943D0-9C39-C38D-E2A6-550E431F8589}"/>
          </ac:cxnSpMkLst>
        </pc:cxnChg>
        <pc:cxnChg chg="add 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26" creationId="{16116063-4247-13EF-EDAA-F8BD97696DCD}"/>
          </ac:cxnSpMkLst>
        </pc:cxnChg>
        <pc:cxnChg chg="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29" creationId="{52CC5BF0-AB05-68F9-EA47-8380C2895C04}"/>
          </ac:cxnSpMkLst>
        </pc:cxnChg>
        <pc:cxnChg chg="add 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32" creationId="{6E946743-E704-F9F2-B3A3-3D2234BF9D55}"/>
          </ac:cxnSpMkLst>
        </pc:cxnChg>
        <pc:cxnChg chg="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33" creationId="{1359A432-E5DD-DB3D-EB26-61E016FBD6B0}"/>
          </ac:cxnSpMkLst>
        </pc:cxnChg>
        <pc:cxnChg chg="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35" creationId="{658F70C5-544F-8707-72F9-EF430458F342}"/>
          </ac:cxnSpMkLst>
        </pc:cxnChg>
        <pc:cxnChg chg="add 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38" creationId="{4B6F337D-65E4-20C8-6E91-3BD92EC04547}"/>
          </ac:cxnSpMkLst>
        </pc:cxnChg>
        <pc:cxnChg chg="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41" creationId="{F16DA39F-A87B-AF3C-766F-351FFBCCBEC6}"/>
          </ac:cxnSpMkLst>
        </pc:cxnChg>
        <pc:cxnChg chg="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42" creationId="{93C45EAA-6D99-0E62-4E09-A500A1F803C1}"/>
          </ac:cxnSpMkLst>
        </pc:cxnChg>
        <pc:cxnChg chg="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43" creationId="{94A8AFAA-6B79-FE47-2AAF-9050D4590E30}"/>
          </ac:cxnSpMkLst>
        </pc:cxnChg>
        <pc:cxnChg chg="add 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46" creationId="{64E65288-2772-5584-79D3-6CB846A1723E}"/>
          </ac:cxnSpMkLst>
        </pc:cxnChg>
        <pc:cxnChg chg="add 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47" creationId="{B321AC84-6256-114A-88D1-7957B4B56729}"/>
          </ac:cxnSpMkLst>
        </pc:cxnChg>
        <pc:cxnChg chg="add mod">
          <ac:chgData name="명주 차" userId="daa32f92eb66ebd7" providerId="LiveId" clId="{DE45C33E-85F3-4E43-9CA4-23A867B90876}" dt="2024-07-02T00:58:48.415" v="2964" actId="1076"/>
          <ac:cxnSpMkLst>
            <pc:docMk/>
            <pc:sldMk cId="3357958298" sldId="288"/>
            <ac:cxnSpMk id="48" creationId="{C30D814B-E330-3B92-D653-6FEF6AF8AE2A}"/>
          </ac:cxnSpMkLst>
        </pc:cxnChg>
        <pc:cxnChg chg="del">
          <ac:chgData name="명주 차" userId="daa32f92eb66ebd7" providerId="LiveId" clId="{DE45C33E-85F3-4E43-9CA4-23A867B90876}" dt="2024-07-02T00:47:17.618" v="2834" actId="478"/>
          <ac:cxnSpMkLst>
            <pc:docMk/>
            <pc:sldMk cId="3357958298" sldId="288"/>
            <ac:cxnSpMk id="78" creationId="{26841786-05B7-6FFA-B01B-E835A0188494}"/>
          </ac:cxnSpMkLst>
        </pc:cxnChg>
        <pc:cxnChg chg="del">
          <ac:chgData name="명주 차" userId="daa32f92eb66ebd7" providerId="LiveId" clId="{DE45C33E-85F3-4E43-9CA4-23A867B90876}" dt="2024-07-02T00:47:17.618" v="2834" actId="478"/>
          <ac:cxnSpMkLst>
            <pc:docMk/>
            <pc:sldMk cId="3357958298" sldId="288"/>
            <ac:cxnSpMk id="80" creationId="{5F46BFDB-C8B7-B53E-00C3-C7235C37BB49}"/>
          </ac:cxnSpMkLst>
        </pc:cxnChg>
        <pc:cxnChg chg="del">
          <ac:chgData name="명주 차" userId="daa32f92eb66ebd7" providerId="LiveId" clId="{DE45C33E-85F3-4E43-9CA4-23A867B90876}" dt="2024-07-02T00:47:17.618" v="2834" actId="478"/>
          <ac:cxnSpMkLst>
            <pc:docMk/>
            <pc:sldMk cId="3357958298" sldId="288"/>
            <ac:cxnSpMk id="81" creationId="{AC82FB1D-A4FF-E07B-B905-04B76C4EC47F}"/>
          </ac:cxnSpMkLst>
        </pc:cxnChg>
      </pc:sldChg>
      <pc:sldChg chg="add del setBg">
        <pc:chgData name="명주 차" userId="daa32f92eb66ebd7" providerId="LiveId" clId="{DE45C33E-85F3-4E43-9CA4-23A867B90876}" dt="2024-07-02T01:07:19.435" v="3395" actId="47"/>
        <pc:sldMkLst>
          <pc:docMk/>
          <pc:sldMk cId="71458765" sldId="289"/>
        </pc:sldMkLst>
      </pc:sldChg>
      <pc:sldChg chg="addSp delSp modSp add mod setBg">
        <pc:chgData name="명주 차" userId="daa32f92eb66ebd7" providerId="LiveId" clId="{DE45C33E-85F3-4E43-9CA4-23A867B90876}" dt="2024-07-02T13:25:46.624" v="9581" actId="1076"/>
        <pc:sldMkLst>
          <pc:docMk/>
          <pc:sldMk cId="3010025035" sldId="289"/>
        </pc:sldMkLst>
        <pc:spChg chg="mod">
          <ac:chgData name="명주 차" userId="daa32f92eb66ebd7" providerId="LiveId" clId="{DE45C33E-85F3-4E43-9CA4-23A867B90876}" dt="2024-07-02T05:53:12.119" v="5334" actId="255"/>
          <ac:spMkLst>
            <pc:docMk/>
            <pc:sldMk cId="3010025035" sldId="289"/>
            <ac:spMk id="2" creationId="{00000000-0000-0000-0000-000000000000}"/>
          </ac:spMkLst>
        </pc:spChg>
        <pc:spChg chg="add del mod">
          <ac:chgData name="명주 차" userId="daa32f92eb66ebd7" providerId="LiveId" clId="{DE45C33E-85F3-4E43-9CA4-23A867B90876}" dt="2024-07-02T01:16:51.541" v="3412"/>
          <ac:spMkLst>
            <pc:docMk/>
            <pc:sldMk cId="3010025035" sldId="289"/>
            <ac:spMk id="5" creationId="{981959F1-73F6-C6BE-7FCD-27709227B6AD}"/>
          </ac:spMkLst>
        </pc:spChg>
        <pc:spChg chg="add del">
          <ac:chgData name="명주 차" userId="daa32f92eb66ebd7" providerId="LiveId" clId="{DE45C33E-85F3-4E43-9CA4-23A867B90876}" dt="2024-07-02T01:16:51.541" v="3412"/>
          <ac:spMkLst>
            <pc:docMk/>
            <pc:sldMk cId="3010025035" sldId="289"/>
            <ac:spMk id="6" creationId="{46D26F1E-21E0-EAB1-DC0A-764D9AFD51AB}"/>
          </ac:spMkLst>
        </pc:spChg>
        <pc:spChg chg="add del mod">
          <ac:chgData name="명주 차" userId="daa32f92eb66ebd7" providerId="LiveId" clId="{DE45C33E-85F3-4E43-9CA4-23A867B90876}" dt="2024-07-02T01:22:20.101" v="3634" actId="164"/>
          <ac:spMkLst>
            <pc:docMk/>
            <pc:sldMk cId="3010025035" sldId="289"/>
            <ac:spMk id="7" creationId="{7303DE8B-4C3E-724E-2920-1FDBABB2E5DD}"/>
          </ac:spMkLst>
        </pc:spChg>
        <pc:spChg chg="add del mod">
          <ac:chgData name="명주 차" userId="daa32f92eb66ebd7" providerId="LiveId" clId="{DE45C33E-85F3-4E43-9CA4-23A867B90876}" dt="2024-07-02T01:22:20.101" v="3634" actId="164"/>
          <ac:spMkLst>
            <pc:docMk/>
            <pc:sldMk cId="3010025035" sldId="289"/>
            <ac:spMk id="8" creationId="{E2D91D27-6F19-EA71-049A-AFFC90136E69}"/>
          </ac:spMkLst>
        </pc:spChg>
        <pc:spChg chg="add mod">
          <ac:chgData name="명주 차" userId="daa32f92eb66ebd7" providerId="LiveId" clId="{DE45C33E-85F3-4E43-9CA4-23A867B90876}" dt="2024-07-02T01:22:20.101" v="3634" actId="164"/>
          <ac:spMkLst>
            <pc:docMk/>
            <pc:sldMk cId="3010025035" sldId="289"/>
            <ac:spMk id="9" creationId="{1F7AD50C-B2B8-298D-FF55-8DD5356A150B}"/>
          </ac:spMkLst>
        </pc:spChg>
        <pc:spChg chg="del">
          <ac:chgData name="명주 차" userId="daa32f92eb66ebd7" providerId="LiveId" clId="{DE45C33E-85F3-4E43-9CA4-23A867B90876}" dt="2024-07-02T01:15:36.352" v="3400" actId="478"/>
          <ac:spMkLst>
            <pc:docMk/>
            <pc:sldMk cId="3010025035" sldId="289"/>
            <ac:spMk id="11" creationId="{B9B07CDD-2E4D-FFA9-1DFF-D1E15707908C}"/>
          </ac:spMkLst>
        </pc:spChg>
        <pc:spChg chg="add mod">
          <ac:chgData name="명주 차" userId="daa32f92eb66ebd7" providerId="LiveId" clId="{DE45C33E-85F3-4E43-9CA4-23A867B90876}" dt="2024-07-02T07:52:59.770" v="7853"/>
          <ac:spMkLst>
            <pc:docMk/>
            <pc:sldMk cId="3010025035" sldId="289"/>
            <ac:spMk id="15" creationId="{2A6066D4-28F2-4AD8-DF2B-1C420675843D}"/>
          </ac:spMkLst>
        </pc:spChg>
        <pc:spChg chg="mod">
          <ac:chgData name="명주 차" userId="daa32f92eb66ebd7" providerId="LiveId" clId="{DE45C33E-85F3-4E43-9CA4-23A867B90876}" dt="2024-07-02T05:49:52.093" v="5235" actId="20577"/>
          <ac:spMkLst>
            <pc:docMk/>
            <pc:sldMk cId="3010025035" sldId="289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07:52:59.770" v="7853"/>
          <ac:spMkLst>
            <pc:docMk/>
            <pc:sldMk cId="3010025035" sldId="289"/>
            <ac:spMk id="18" creationId="{FD5CE3EB-653B-6139-9C2A-FDF03D365141}"/>
          </ac:spMkLst>
        </pc:spChg>
        <pc:spChg chg="add mod">
          <ac:chgData name="명주 차" userId="daa32f92eb66ebd7" providerId="LiveId" clId="{DE45C33E-85F3-4E43-9CA4-23A867B90876}" dt="2024-07-02T07:52:59.770" v="7853"/>
          <ac:spMkLst>
            <pc:docMk/>
            <pc:sldMk cId="3010025035" sldId="289"/>
            <ac:spMk id="20" creationId="{0D67508E-79BD-929E-CF42-61F770C5CCFA}"/>
          </ac:spMkLst>
        </pc:spChg>
        <pc:spChg chg="add mod">
          <ac:chgData name="명주 차" userId="daa32f92eb66ebd7" providerId="LiveId" clId="{DE45C33E-85F3-4E43-9CA4-23A867B90876}" dt="2024-07-02T07:52:59.770" v="7853"/>
          <ac:spMkLst>
            <pc:docMk/>
            <pc:sldMk cId="3010025035" sldId="289"/>
            <ac:spMk id="21" creationId="{57623E95-7E4E-3BBA-1F2A-12EA84922243}"/>
          </ac:spMkLst>
        </pc:spChg>
        <pc:spChg chg="add mod">
          <ac:chgData name="명주 차" userId="daa32f92eb66ebd7" providerId="LiveId" clId="{DE45C33E-85F3-4E43-9CA4-23A867B90876}" dt="2024-07-02T07:52:59.770" v="7853"/>
          <ac:spMkLst>
            <pc:docMk/>
            <pc:sldMk cId="3010025035" sldId="289"/>
            <ac:spMk id="23" creationId="{4F94BD09-20DB-987C-7FB7-C855B42EA2EB}"/>
          </ac:spMkLst>
        </pc:spChg>
        <pc:spChg chg="del">
          <ac:chgData name="명주 차" userId="daa32f92eb66ebd7" providerId="LiveId" clId="{DE45C33E-85F3-4E43-9CA4-23A867B90876}" dt="2024-07-02T01:15:36.352" v="3400" actId="478"/>
          <ac:spMkLst>
            <pc:docMk/>
            <pc:sldMk cId="3010025035" sldId="289"/>
            <ac:spMk id="25" creationId="{7B627011-925E-38E0-6954-CD2D761938FB}"/>
          </ac:spMkLst>
        </pc:spChg>
        <pc:spChg chg="add mod">
          <ac:chgData name="명주 차" userId="daa32f92eb66ebd7" providerId="LiveId" clId="{DE45C33E-85F3-4E43-9CA4-23A867B90876}" dt="2024-07-02T07:52:59.770" v="7853"/>
          <ac:spMkLst>
            <pc:docMk/>
            <pc:sldMk cId="3010025035" sldId="289"/>
            <ac:spMk id="28" creationId="{86325CB6-0653-FCEB-C715-7C470372BE3B}"/>
          </ac:spMkLst>
        </pc:spChg>
        <pc:spChg chg="add mod">
          <ac:chgData name="명주 차" userId="daa32f92eb66ebd7" providerId="LiveId" clId="{DE45C33E-85F3-4E43-9CA4-23A867B90876}" dt="2024-07-02T07:53:06.210" v="7854"/>
          <ac:spMkLst>
            <pc:docMk/>
            <pc:sldMk cId="3010025035" sldId="289"/>
            <ac:spMk id="30" creationId="{5C31575B-7EF5-D53C-5719-94CB913EB95C}"/>
          </ac:spMkLst>
        </pc:spChg>
        <pc:spChg chg="del">
          <ac:chgData name="명주 차" userId="daa32f92eb66ebd7" providerId="LiveId" clId="{DE45C33E-85F3-4E43-9CA4-23A867B90876}" dt="2024-07-02T01:15:38.541" v="3401" actId="478"/>
          <ac:spMkLst>
            <pc:docMk/>
            <pc:sldMk cId="3010025035" sldId="289"/>
            <ac:spMk id="31" creationId="{E55A021F-5F59-A7B4-9FC7-CB390E9FDD8F}"/>
          </ac:spMkLst>
        </pc:spChg>
        <pc:spChg chg="add mod">
          <ac:chgData name="명주 차" userId="daa32f92eb66ebd7" providerId="LiveId" clId="{DE45C33E-85F3-4E43-9CA4-23A867B90876}" dt="2024-07-02T07:53:06.210" v="7854"/>
          <ac:spMkLst>
            <pc:docMk/>
            <pc:sldMk cId="3010025035" sldId="289"/>
            <ac:spMk id="34" creationId="{5D96735B-699A-558D-60C7-17CB3D2B7153}"/>
          </ac:spMkLst>
        </pc:spChg>
        <pc:spChg chg="add mod">
          <ac:chgData name="명주 차" userId="daa32f92eb66ebd7" providerId="LiveId" clId="{DE45C33E-85F3-4E43-9CA4-23A867B90876}" dt="2024-07-02T07:53:06.210" v="7854"/>
          <ac:spMkLst>
            <pc:docMk/>
            <pc:sldMk cId="3010025035" sldId="289"/>
            <ac:spMk id="36" creationId="{93D5971D-8D1F-2492-4757-FEB2D814F0FB}"/>
          </ac:spMkLst>
        </pc:spChg>
        <pc:spChg chg="del">
          <ac:chgData name="명주 차" userId="daa32f92eb66ebd7" providerId="LiveId" clId="{DE45C33E-85F3-4E43-9CA4-23A867B90876}" dt="2024-07-02T01:15:38.541" v="3401" actId="478"/>
          <ac:spMkLst>
            <pc:docMk/>
            <pc:sldMk cId="3010025035" sldId="289"/>
            <ac:spMk id="37" creationId="{EB2B396B-2F8C-C0BF-9FA8-14494321C62A}"/>
          </ac:spMkLst>
        </pc:spChg>
        <pc:spChg chg="add mod">
          <ac:chgData name="명주 차" userId="daa32f92eb66ebd7" providerId="LiveId" clId="{DE45C33E-85F3-4E43-9CA4-23A867B90876}" dt="2024-07-02T07:53:06.210" v="7854"/>
          <ac:spMkLst>
            <pc:docMk/>
            <pc:sldMk cId="3010025035" sldId="289"/>
            <ac:spMk id="39" creationId="{DD515142-2915-1431-42F8-110AB9ABEB07}"/>
          </ac:spMkLst>
        </pc:spChg>
        <pc:spChg chg="add mod">
          <ac:chgData name="명주 차" userId="daa32f92eb66ebd7" providerId="LiveId" clId="{DE45C33E-85F3-4E43-9CA4-23A867B90876}" dt="2024-07-02T07:53:06.210" v="7854"/>
          <ac:spMkLst>
            <pc:docMk/>
            <pc:sldMk cId="3010025035" sldId="289"/>
            <ac:spMk id="44" creationId="{51FF97E0-A07E-0F96-F13C-8B80E466CDD6}"/>
          </ac:spMkLst>
        </pc:spChg>
        <pc:spChg chg="add mod">
          <ac:chgData name="명주 차" userId="daa32f92eb66ebd7" providerId="LiveId" clId="{DE45C33E-85F3-4E43-9CA4-23A867B90876}" dt="2024-07-02T07:53:06.210" v="7854"/>
          <ac:spMkLst>
            <pc:docMk/>
            <pc:sldMk cId="3010025035" sldId="289"/>
            <ac:spMk id="45" creationId="{903086C7-7FA4-AAD2-7122-CBA34DDC5EC4}"/>
          </ac:spMkLst>
        </pc:spChg>
        <pc:spChg chg="del">
          <ac:chgData name="명주 차" userId="daa32f92eb66ebd7" providerId="LiveId" clId="{DE45C33E-85F3-4E43-9CA4-23A867B90876}" dt="2024-07-02T01:15:36.352" v="3400" actId="478"/>
          <ac:spMkLst>
            <pc:docMk/>
            <pc:sldMk cId="3010025035" sldId="289"/>
            <ac:spMk id="49" creationId="{E736DE5A-02C0-1CA5-32AB-141E6F29E268}"/>
          </ac:spMkLst>
        </pc:spChg>
        <pc:spChg chg="del">
          <ac:chgData name="명주 차" userId="daa32f92eb66ebd7" providerId="LiveId" clId="{DE45C33E-85F3-4E43-9CA4-23A867B90876}" dt="2024-07-02T01:15:36.352" v="3400" actId="478"/>
          <ac:spMkLst>
            <pc:docMk/>
            <pc:sldMk cId="3010025035" sldId="289"/>
            <ac:spMk id="50" creationId="{80B03E0E-3314-3F12-07F0-E5B32E19B677}"/>
          </ac:spMkLst>
        </pc:spChg>
        <pc:spChg chg="del">
          <ac:chgData name="명주 차" userId="daa32f92eb66ebd7" providerId="LiveId" clId="{DE45C33E-85F3-4E43-9CA4-23A867B90876}" dt="2024-07-02T01:15:38.541" v="3401" actId="478"/>
          <ac:spMkLst>
            <pc:docMk/>
            <pc:sldMk cId="3010025035" sldId="289"/>
            <ac:spMk id="51" creationId="{B6983BAD-6F9F-2C96-E9EB-2C8ECF0F1B70}"/>
          </ac:spMkLst>
        </pc:spChg>
        <pc:spChg chg="del">
          <ac:chgData name="명주 차" userId="daa32f92eb66ebd7" providerId="LiveId" clId="{DE45C33E-85F3-4E43-9CA4-23A867B90876}" dt="2024-07-02T01:15:38.541" v="3401" actId="478"/>
          <ac:spMkLst>
            <pc:docMk/>
            <pc:sldMk cId="3010025035" sldId="289"/>
            <ac:spMk id="53" creationId="{71546B5B-C80D-46F8-A47C-8296C26F89AB}"/>
          </ac:spMkLst>
        </pc:spChg>
        <pc:spChg chg="mod">
          <ac:chgData name="명주 차" userId="daa32f92eb66ebd7" providerId="LiveId" clId="{DE45C33E-85F3-4E43-9CA4-23A867B90876}" dt="2024-07-02T13:25:38.601" v="9580" actId="1076"/>
          <ac:spMkLst>
            <pc:docMk/>
            <pc:sldMk cId="3010025035" sldId="289"/>
            <ac:spMk id="54" creationId="{824DDD8B-AD22-909D-3E04-29B134A8D694}"/>
          </ac:spMkLst>
        </pc:spChg>
        <pc:spChg chg="mod">
          <ac:chgData name="명주 차" userId="daa32f92eb66ebd7" providerId="LiveId" clId="{DE45C33E-85F3-4E43-9CA4-23A867B90876}" dt="2024-07-02T13:25:46.624" v="9581" actId="1076"/>
          <ac:spMkLst>
            <pc:docMk/>
            <pc:sldMk cId="3010025035" sldId="289"/>
            <ac:spMk id="71" creationId="{E5A8D1F9-FE3D-4E53-9638-38D62AE1F339}"/>
          </ac:spMkLst>
        </pc:spChg>
        <pc:spChg chg="mod">
          <ac:chgData name="명주 차" userId="daa32f92eb66ebd7" providerId="LiveId" clId="{DE45C33E-85F3-4E43-9CA4-23A867B90876}" dt="2024-07-02T01:17:47.565" v="3499" actId="2085"/>
          <ac:spMkLst>
            <pc:docMk/>
            <pc:sldMk cId="3010025035" sldId="289"/>
            <ac:spMk id="73" creationId="{00000000-0000-0000-0000-000000000000}"/>
          </ac:spMkLst>
        </pc:spChg>
        <pc:grpChg chg="add mod">
          <ac:chgData name="명주 차" userId="daa32f92eb66ebd7" providerId="LiveId" clId="{DE45C33E-85F3-4E43-9CA4-23A867B90876}" dt="2024-07-02T13:25:38.601" v="9580" actId="1076"/>
          <ac:grpSpMkLst>
            <pc:docMk/>
            <pc:sldMk cId="3010025035" sldId="289"/>
            <ac:grpSpMk id="10" creationId="{7053B135-E595-37DF-D794-6F056AFD3C67}"/>
          </ac:grpSpMkLst>
        </pc:grpChg>
        <pc:picChg chg="add mod">
          <ac:chgData name="명주 차" userId="daa32f92eb66ebd7" providerId="LiveId" clId="{DE45C33E-85F3-4E43-9CA4-23A867B90876}" dt="2024-07-02T01:22:20.101" v="3634" actId="164"/>
          <ac:picMkLst>
            <pc:docMk/>
            <pc:sldMk cId="3010025035" sldId="289"/>
            <ac:picMk id="4" creationId="{89D9B715-DE96-F51D-A4AF-7914AD5DE1F3}"/>
          </ac:picMkLst>
        </pc:picChg>
        <pc:picChg chg="del">
          <ac:chgData name="명주 차" userId="daa32f92eb66ebd7" providerId="LiveId" clId="{DE45C33E-85F3-4E43-9CA4-23A867B90876}" dt="2024-07-02T01:15:36.352" v="3400" actId="478"/>
          <ac:picMkLst>
            <pc:docMk/>
            <pc:sldMk cId="3010025035" sldId="289"/>
            <ac:picMk id="12" creationId="{5E04BE3D-2E7D-8801-052F-D51C8FF4DC81}"/>
          </ac:picMkLst>
        </pc:picChg>
        <pc:picChg chg="del">
          <ac:chgData name="명주 차" userId="daa32f92eb66ebd7" providerId="LiveId" clId="{DE45C33E-85F3-4E43-9CA4-23A867B90876}" dt="2024-07-02T01:15:36.352" v="3400" actId="478"/>
          <ac:picMkLst>
            <pc:docMk/>
            <pc:sldMk cId="3010025035" sldId="289"/>
            <ac:picMk id="17" creationId="{5053621D-66D7-A318-72C4-FF7E7785CF09}"/>
          </ac:picMkLst>
        </pc:picChg>
        <pc:picChg chg="del">
          <ac:chgData name="명주 차" userId="daa32f92eb66ebd7" providerId="LiveId" clId="{DE45C33E-85F3-4E43-9CA4-23A867B90876}" dt="2024-07-02T01:15:36.352" v="3400" actId="478"/>
          <ac:picMkLst>
            <pc:docMk/>
            <pc:sldMk cId="3010025035" sldId="289"/>
            <ac:picMk id="22" creationId="{29F1E3FC-E253-2D12-3228-3303E9DF0268}"/>
          </ac:picMkLst>
        </pc:picChg>
        <pc:picChg chg="del">
          <ac:chgData name="명주 차" userId="daa32f92eb66ebd7" providerId="LiveId" clId="{DE45C33E-85F3-4E43-9CA4-23A867B90876}" dt="2024-07-02T01:15:36.352" v="3400" actId="478"/>
          <ac:picMkLst>
            <pc:docMk/>
            <pc:sldMk cId="3010025035" sldId="289"/>
            <ac:picMk id="27" creationId="{EA4411C5-E8AB-6D94-3F23-148A904C3050}"/>
          </ac:picMkLst>
        </pc:picChg>
        <pc:picChg chg="del">
          <ac:chgData name="명주 차" userId="daa32f92eb66ebd7" providerId="LiveId" clId="{DE45C33E-85F3-4E43-9CA4-23A867B90876}" dt="2024-07-02T01:15:38.541" v="3401" actId="478"/>
          <ac:picMkLst>
            <pc:docMk/>
            <pc:sldMk cId="3010025035" sldId="289"/>
            <ac:picMk id="40" creationId="{0AE5A0D2-44A7-FC74-2E86-4F4E97BEF86A}"/>
          </ac:picMkLst>
        </pc:pic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13" creationId="{FC278CE9-01E9-4FEF-D3C9-1744C1D88A27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14" creationId="{92A29837-520E-D92A-4985-3B55F53A2B06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19" creationId="{6F6C67E3-4E9E-0E7C-63D9-D38526463317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24" creationId="{250943D0-9C39-C38D-E2A6-550E431F8589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26" creationId="{16116063-4247-13EF-EDAA-F8BD97696DCD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29" creationId="{52CC5BF0-AB05-68F9-EA47-8380C2895C04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32" creationId="{6E946743-E704-F9F2-B3A3-3D2234BF9D55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33" creationId="{1359A432-E5DD-DB3D-EB26-61E016FBD6B0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35" creationId="{658F70C5-544F-8707-72F9-EF430458F342}"/>
          </ac:cxnSpMkLst>
        </pc:cxnChg>
        <pc:cxnChg chg="del">
          <ac:chgData name="명주 차" userId="daa32f92eb66ebd7" providerId="LiveId" clId="{DE45C33E-85F3-4E43-9CA4-23A867B90876}" dt="2024-07-02T01:15:38.541" v="3401" actId="478"/>
          <ac:cxnSpMkLst>
            <pc:docMk/>
            <pc:sldMk cId="3010025035" sldId="289"/>
            <ac:cxnSpMk id="38" creationId="{4B6F337D-65E4-20C8-6E91-3BD92EC04547}"/>
          </ac:cxnSpMkLst>
        </pc:cxnChg>
        <pc:cxnChg chg="del">
          <ac:chgData name="명주 차" userId="daa32f92eb66ebd7" providerId="LiveId" clId="{DE45C33E-85F3-4E43-9CA4-23A867B90876}" dt="2024-07-02T01:15:38.541" v="3401" actId="478"/>
          <ac:cxnSpMkLst>
            <pc:docMk/>
            <pc:sldMk cId="3010025035" sldId="289"/>
            <ac:cxnSpMk id="41" creationId="{F16DA39F-A87B-AF3C-766F-351FFBCCBEC6}"/>
          </ac:cxnSpMkLst>
        </pc:cxnChg>
        <pc:cxnChg chg="del">
          <ac:chgData name="명주 차" userId="daa32f92eb66ebd7" providerId="LiveId" clId="{DE45C33E-85F3-4E43-9CA4-23A867B90876}" dt="2024-07-02T01:15:38.541" v="3401" actId="478"/>
          <ac:cxnSpMkLst>
            <pc:docMk/>
            <pc:sldMk cId="3010025035" sldId="289"/>
            <ac:cxnSpMk id="42" creationId="{93C45EAA-6D99-0E62-4E09-A500A1F803C1}"/>
          </ac:cxnSpMkLst>
        </pc:cxnChg>
        <pc:cxnChg chg="del">
          <ac:chgData name="명주 차" userId="daa32f92eb66ebd7" providerId="LiveId" clId="{DE45C33E-85F3-4E43-9CA4-23A867B90876}" dt="2024-07-02T01:15:38.541" v="3401" actId="478"/>
          <ac:cxnSpMkLst>
            <pc:docMk/>
            <pc:sldMk cId="3010025035" sldId="289"/>
            <ac:cxnSpMk id="43" creationId="{94A8AFAA-6B79-FE47-2AAF-9050D4590E30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46" creationId="{64E65288-2772-5584-79D3-6CB846A1723E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47" creationId="{B321AC84-6256-114A-88D1-7957B4B56729}"/>
          </ac:cxnSpMkLst>
        </pc:cxnChg>
        <pc:cxnChg chg="del">
          <ac:chgData name="명주 차" userId="daa32f92eb66ebd7" providerId="LiveId" clId="{DE45C33E-85F3-4E43-9CA4-23A867B90876}" dt="2024-07-02T01:15:36.352" v="3400" actId="478"/>
          <ac:cxnSpMkLst>
            <pc:docMk/>
            <pc:sldMk cId="3010025035" sldId="289"/>
            <ac:cxnSpMk id="48" creationId="{C30D814B-E330-3B92-D653-6FEF6AF8AE2A}"/>
          </ac:cxnSpMkLst>
        </pc:cxnChg>
      </pc:sldChg>
      <pc:sldChg chg="addSp delSp modSp add mod setBg delAnim modAnim">
        <pc:chgData name="명주 차" userId="daa32f92eb66ebd7" providerId="LiveId" clId="{DE45C33E-85F3-4E43-9CA4-23A867B90876}" dt="2024-07-02T14:51:42.907" v="10777" actId="20577"/>
        <pc:sldMkLst>
          <pc:docMk/>
          <pc:sldMk cId="3197998723" sldId="290"/>
        </pc:sldMkLst>
        <pc:spChg chg="mod">
          <ac:chgData name="명주 차" userId="daa32f92eb66ebd7" providerId="LiveId" clId="{DE45C33E-85F3-4E43-9CA4-23A867B90876}" dt="2024-07-02T10:51:30.237" v="8728" actId="20577"/>
          <ac:spMkLst>
            <pc:docMk/>
            <pc:sldMk cId="3197998723" sldId="290"/>
            <ac:spMk id="2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0:23:18.575" v="8155" actId="14100"/>
          <ac:spMkLst>
            <pc:docMk/>
            <pc:sldMk cId="3197998723" sldId="290"/>
            <ac:spMk id="4" creationId="{CA086C5B-47BF-14F9-E976-516D185504FE}"/>
          </ac:spMkLst>
        </pc:spChg>
        <pc:spChg chg="mod">
          <ac:chgData name="명주 차" userId="daa32f92eb66ebd7" providerId="LiveId" clId="{DE45C33E-85F3-4E43-9CA4-23A867B90876}" dt="2024-07-02T14:51:42.907" v="10777" actId="20577"/>
          <ac:spMkLst>
            <pc:docMk/>
            <pc:sldMk cId="3197998723" sldId="290"/>
            <ac:spMk id="16" creationId="{00000000-0000-0000-0000-000000000000}"/>
          </ac:spMkLst>
        </pc:spChg>
        <pc:spChg chg="mod">
          <ac:chgData name="명주 차" userId="daa32f92eb66ebd7" providerId="LiveId" clId="{DE45C33E-85F3-4E43-9CA4-23A867B90876}" dt="2024-07-02T10:18:29.111" v="8119" actId="1076"/>
          <ac:spMkLst>
            <pc:docMk/>
            <pc:sldMk cId="3197998723" sldId="290"/>
            <ac:spMk id="20" creationId="{CD3AF49D-C906-9426-A997-94CBDC2D5FE3}"/>
          </ac:spMkLst>
        </pc:spChg>
        <pc:spChg chg="mod">
          <ac:chgData name="명주 차" userId="daa32f92eb66ebd7" providerId="LiveId" clId="{DE45C33E-85F3-4E43-9CA4-23A867B90876}" dt="2024-07-02T10:18:29.111" v="8119" actId="1076"/>
          <ac:spMkLst>
            <pc:docMk/>
            <pc:sldMk cId="3197998723" sldId="290"/>
            <ac:spMk id="22" creationId="{158D384F-2C1D-ADB6-F224-71980A8CE894}"/>
          </ac:spMkLst>
        </pc:spChg>
        <pc:spChg chg="mod">
          <ac:chgData name="명주 차" userId="daa32f92eb66ebd7" providerId="LiveId" clId="{DE45C33E-85F3-4E43-9CA4-23A867B90876}" dt="2024-07-02T10:18:29.111" v="8119" actId="1076"/>
          <ac:spMkLst>
            <pc:docMk/>
            <pc:sldMk cId="3197998723" sldId="290"/>
            <ac:spMk id="23" creationId="{6F4BB6BD-74DF-84A6-6526-B1B6742934E4}"/>
          </ac:spMkLst>
        </pc:spChg>
        <pc:spChg chg="del">
          <ac:chgData name="명주 차" userId="daa32f92eb66ebd7" providerId="LiveId" clId="{DE45C33E-85F3-4E43-9CA4-23A867B90876}" dt="2024-07-02T04:29:25.629" v="4427" actId="478"/>
          <ac:spMkLst>
            <pc:docMk/>
            <pc:sldMk cId="3197998723" sldId="290"/>
            <ac:spMk id="24" creationId="{BD96A85E-95EF-A787-DCBD-F80C41F4C783}"/>
          </ac:spMkLst>
        </pc:spChg>
        <pc:spChg chg="mod">
          <ac:chgData name="명주 차" userId="daa32f92eb66ebd7" providerId="LiveId" clId="{DE45C33E-85F3-4E43-9CA4-23A867B90876}" dt="2024-07-02T13:24:20.983" v="9575" actId="113"/>
          <ac:spMkLst>
            <pc:docMk/>
            <pc:sldMk cId="3197998723" sldId="290"/>
            <ac:spMk id="28" creationId="{9D5DFC65-2D1B-A3D2-AC89-EEDA23C8AE16}"/>
          </ac:spMkLst>
        </pc:spChg>
        <pc:spChg chg="mod">
          <ac:chgData name="명주 차" userId="daa32f92eb66ebd7" providerId="LiveId" clId="{DE45C33E-85F3-4E43-9CA4-23A867B90876}" dt="2024-07-02T13:24:20.983" v="9575" actId="113"/>
          <ac:spMkLst>
            <pc:docMk/>
            <pc:sldMk cId="3197998723" sldId="290"/>
            <ac:spMk id="29" creationId="{158DA28E-2598-ABBF-C49D-D650B6B444B3}"/>
          </ac:spMkLst>
        </pc:spChg>
        <pc:spChg chg="mod">
          <ac:chgData name="명주 차" userId="daa32f92eb66ebd7" providerId="LiveId" clId="{DE45C33E-85F3-4E43-9CA4-23A867B90876}" dt="2024-07-02T05:01:06.689" v="4798" actId="164"/>
          <ac:spMkLst>
            <pc:docMk/>
            <pc:sldMk cId="3197998723" sldId="290"/>
            <ac:spMk id="30" creationId="{A12E0B05-0C13-E586-24FF-C6A8A5B86DCD}"/>
          </ac:spMkLst>
        </pc:spChg>
        <pc:spChg chg="mod">
          <ac:chgData name="명주 차" userId="daa32f92eb66ebd7" providerId="LiveId" clId="{DE45C33E-85F3-4E43-9CA4-23A867B90876}" dt="2024-07-02T05:01:29.878" v="4803" actId="164"/>
          <ac:spMkLst>
            <pc:docMk/>
            <pc:sldMk cId="3197998723" sldId="290"/>
            <ac:spMk id="31" creationId="{BC652224-EBFB-4973-A260-ECBB24B72A63}"/>
          </ac:spMkLst>
        </pc:spChg>
        <pc:spChg chg="add mod">
          <ac:chgData name="명주 차" userId="daa32f92eb66ebd7" providerId="LiveId" clId="{DE45C33E-85F3-4E43-9CA4-23A867B90876}" dt="2024-07-02T11:24:01.410" v="8999" actId="14100"/>
          <ac:spMkLst>
            <pc:docMk/>
            <pc:sldMk cId="3197998723" sldId="290"/>
            <ac:spMk id="33" creationId="{6B593D40-796D-1A56-B3A6-9107E0FE5A7A}"/>
          </ac:spMkLst>
        </pc:spChg>
        <pc:spChg chg="add mod">
          <ac:chgData name="명주 차" userId="daa32f92eb66ebd7" providerId="LiveId" clId="{DE45C33E-85F3-4E43-9CA4-23A867B90876}" dt="2024-07-02T04:30:10.481" v="4434" actId="571"/>
          <ac:spMkLst>
            <pc:docMk/>
            <pc:sldMk cId="3197998723" sldId="290"/>
            <ac:spMk id="35" creationId="{BF0B8E41-819E-4ED6-6138-A22313C70F8C}"/>
          </ac:spMkLst>
        </pc:spChg>
        <pc:spChg chg="add mod">
          <ac:chgData name="명주 차" userId="daa32f92eb66ebd7" providerId="LiveId" clId="{DE45C33E-85F3-4E43-9CA4-23A867B90876}" dt="2024-07-02T04:30:10.481" v="4434" actId="571"/>
          <ac:spMkLst>
            <pc:docMk/>
            <pc:sldMk cId="3197998723" sldId="290"/>
            <ac:spMk id="37" creationId="{A7EBEA4E-AD31-D68C-AF8A-92E3BE01AF4A}"/>
          </ac:spMkLst>
        </pc:spChg>
        <pc:spChg chg="add mod">
          <ac:chgData name="명주 차" userId="daa32f92eb66ebd7" providerId="LiveId" clId="{DE45C33E-85F3-4E43-9CA4-23A867B90876}" dt="2024-07-02T11:23:09.497" v="8987" actId="14100"/>
          <ac:spMkLst>
            <pc:docMk/>
            <pc:sldMk cId="3197998723" sldId="290"/>
            <ac:spMk id="39" creationId="{CEF19234-8E58-5815-AF33-952473A73F9C}"/>
          </ac:spMkLst>
        </pc:spChg>
        <pc:spChg chg="del">
          <ac:chgData name="명주 차" userId="daa32f92eb66ebd7" providerId="LiveId" clId="{DE45C33E-85F3-4E43-9CA4-23A867B90876}" dt="2024-07-02T04:29:19.906" v="4426" actId="478"/>
          <ac:spMkLst>
            <pc:docMk/>
            <pc:sldMk cId="3197998723" sldId="290"/>
            <ac:spMk id="41" creationId="{69FE9100-DDE4-01B5-86E0-8FEADF9BFE74}"/>
          </ac:spMkLst>
        </pc:spChg>
        <pc:spChg chg="del">
          <ac:chgData name="명주 차" userId="daa32f92eb66ebd7" providerId="LiveId" clId="{DE45C33E-85F3-4E43-9CA4-23A867B90876}" dt="2024-07-02T04:29:18.699" v="4425" actId="478"/>
          <ac:spMkLst>
            <pc:docMk/>
            <pc:sldMk cId="3197998723" sldId="290"/>
            <ac:spMk id="42" creationId="{6054093E-0C16-389F-3CAB-FF3AFAEE9880}"/>
          </ac:spMkLst>
        </pc:spChg>
        <pc:spChg chg="add mod">
          <ac:chgData name="명주 차" userId="daa32f92eb66ebd7" providerId="LiveId" clId="{DE45C33E-85F3-4E43-9CA4-23A867B90876}" dt="2024-07-02T11:23:49.398" v="8998" actId="1076"/>
          <ac:spMkLst>
            <pc:docMk/>
            <pc:sldMk cId="3197998723" sldId="290"/>
            <ac:spMk id="52" creationId="{4BA19036-19E5-3C0D-E394-2BD39530E001}"/>
          </ac:spMkLst>
        </pc:spChg>
        <pc:spChg chg="add mod">
          <ac:chgData name="명주 차" userId="daa32f92eb66ebd7" providerId="LiveId" clId="{DE45C33E-85F3-4E43-9CA4-23A867B90876}" dt="2024-07-02T11:22:15.655" v="8982" actId="1076"/>
          <ac:spMkLst>
            <pc:docMk/>
            <pc:sldMk cId="3197998723" sldId="290"/>
            <ac:spMk id="53" creationId="{50E7C428-EBDC-3AA0-6D9A-B97C1B958DC0}"/>
          </ac:spMkLst>
        </pc:spChg>
        <pc:spChg chg="add mod">
          <ac:chgData name="명주 차" userId="daa32f92eb66ebd7" providerId="LiveId" clId="{DE45C33E-85F3-4E43-9CA4-23A867B90876}" dt="2024-07-02T11:23:38.206" v="8997" actId="1076"/>
          <ac:spMkLst>
            <pc:docMk/>
            <pc:sldMk cId="3197998723" sldId="290"/>
            <ac:spMk id="57" creationId="{A77E8F2D-20FD-3023-76A8-C6EE3DDB32D9}"/>
          </ac:spMkLst>
        </pc:spChg>
        <pc:spChg chg="add mod">
          <ac:chgData name="명주 차" userId="daa32f92eb66ebd7" providerId="LiveId" clId="{DE45C33E-85F3-4E43-9CA4-23A867B90876}" dt="2024-07-02T11:23:31.658" v="8996" actId="1038"/>
          <ac:spMkLst>
            <pc:docMk/>
            <pc:sldMk cId="3197998723" sldId="290"/>
            <ac:spMk id="63" creationId="{C9DE18DE-AD36-895D-780B-0F025870450A}"/>
          </ac:spMkLst>
        </pc:spChg>
        <pc:spChg chg="add mod">
          <ac:chgData name="명주 차" userId="daa32f92eb66ebd7" providerId="LiveId" clId="{DE45C33E-85F3-4E43-9CA4-23A867B90876}" dt="2024-07-02T11:21:56.852" v="8980" actId="1076"/>
          <ac:spMkLst>
            <pc:docMk/>
            <pc:sldMk cId="3197998723" sldId="290"/>
            <ac:spMk id="64" creationId="{D0135DD2-B4C8-3D53-7048-F79CEBF0AA41}"/>
          </ac:spMkLst>
        </pc:spChg>
        <pc:spChg chg="mod">
          <ac:chgData name="명주 차" userId="daa32f92eb66ebd7" providerId="LiveId" clId="{DE45C33E-85F3-4E43-9CA4-23A867B90876}" dt="2024-07-02T11:23:29.165" v="8995" actId="1076"/>
          <ac:spMkLst>
            <pc:docMk/>
            <pc:sldMk cId="3197998723" sldId="290"/>
            <ac:spMk id="73" creationId="{00000000-0000-0000-0000-000000000000}"/>
          </ac:spMkLst>
        </pc:spChg>
        <pc:spChg chg="mod">
          <ac:chgData name="명주 차" userId="daa32f92eb66ebd7" providerId="LiveId" clId="{DE45C33E-85F3-4E43-9CA4-23A867B90876}" dt="2024-07-02T04:53:21.600" v="4637"/>
          <ac:spMkLst>
            <pc:docMk/>
            <pc:sldMk cId="3197998723" sldId="290"/>
            <ac:spMk id="83" creationId="{4E71830D-25DC-6332-F932-584F25701D6D}"/>
          </ac:spMkLst>
        </pc:spChg>
        <pc:spChg chg="mod">
          <ac:chgData name="명주 차" userId="daa32f92eb66ebd7" providerId="LiveId" clId="{DE45C33E-85F3-4E43-9CA4-23A867B90876}" dt="2024-07-02T04:53:21.600" v="4637"/>
          <ac:spMkLst>
            <pc:docMk/>
            <pc:sldMk cId="3197998723" sldId="290"/>
            <ac:spMk id="84" creationId="{38A55D92-E672-12F4-0126-696A63226F8F}"/>
          </ac:spMkLst>
        </pc:spChg>
        <pc:spChg chg="mod">
          <ac:chgData name="명주 차" userId="daa32f92eb66ebd7" providerId="LiveId" clId="{DE45C33E-85F3-4E43-9CA4-23A867B90876}" dt="2024-07-02T04:53:21.600" v="4637"/>
          <ac:spMkLst>
            <pc:docMk/>
            <pc:sldMk cId="3197998723" sldId="290"/>
            <ac:spMk id="85" creationId="{31EE5766-555A-DE83-C572-074483F8B671}"/>
          </ac:spMkLst>
        </pc:spChg>
        <pc:spChg chg="add del mod">
          <ac:chgData name="명주 차" userId="daa32f92eb66ebd7" providerId="LiveId" clId="{DE45C33E-85F3-4E43-9CA4-23A867B90876}" dt="2024-07-02T04:58:14.110" v="4706" actId="478"/>
          <ac:spMkLst>
            <pc:docMk/>
            <pc:sldMk cId="3197998723" sldId="290"/>
            <ac:spMk id="87" creationId="{8F51E56F-4D43-9EB4-4EA6-D08F82803E3B}"/>
          </ac:spMkLst>
        </pc:spChg>
        <pc:spChg chg="mod">
          <ac:chgData name="명주 차" userId="daa32f92eb66ebd7" providerId="LiveId" clId="{DE45C33E-85F3-4E43-9CA4-23A867B90876}" dt="2024-07-02T04:53:21.600" v="4637"/>
          <ac:spMkLst>
            <pc:docMk/>
            <pc:sldMk cId="3197998723" sldId="290"/>
            <ac:spMk id="90" creationId="{98EA23DC-4E45-C59B-7DF6-BD4B5CF2C5C8}"/>
          </ac:spMkLst>
        </pc:spChg>
        <pc:spChg chg="mod">
          <ac:chgData name="명주 차" userId="daa32f92eb66ebd7" providerId="LiveId" clId="{DE45C33E-85F3-4E43-9CA4-23A867B90876}" dt="2024-07-02T10:18:11.214" v="8117" actId="1076"/>
          <ac:spMkLst>
            <pc:docMk/>
            <pc:sldMk cId="3197998723" sldId="290"/>
            <ac:spMk id="91" creationId="{6EEB1BFB-9F5E-09CB-2D3B-9E84F644D7F8}"/>
          </ac:spMkLst>
        </pc:spChg>
        <pc:spChg chg="mod">
          <ac:chgData name="명주 차" userId="daa32f92eb66ebd7" providerId="LiveId" clId="{DE45C33E-85F3-4E43-9CA4-23A867B90876}" dt="2024-07-02T10:18:07.932" v="8116" actId="1076"/>
          <ac:spMkLst>
            <pc:docMk/>
            <pc:sldMk cId="3197998723" sldId="290"/>
            <ac:spMk id="92" creationId="{82E83D3B-75E8-040F-F416-CA9B05CAA7BA}"/>
          </ac:spMkLst>
        </pc:spChg>
        <pc:spChg chg="del mod">
          <ac:chgData name="명주 차" userId="daa32f92eb66ebd7" providerId="LiveId" clId="{DE45C33E-85F3-4E43-9CA4-23A867B90876}" dt="2024-07-02T04:56:01.431" v="4660" actId="478"/>
          <ac:spMkLst>
            <pc:docMk/>
            <pc:sldMk cId="3197998723" sldId="290"/>
            <ac:spMk id="94" creationId="{2FB2211D-4EBA-86A9-F6AF-8554BDC6C979}"/>
          </ac:spMkLst>
        </pc:spChg>
        <pc:spChg chg="add mod">
          <ac:chgData name="명주 차" userId="daa32f92eb66ebd7" providerId="LiveId" clId="{DE45C33E-85F3-4E43-9CA4-23A867B90876}" dt="2024-07-02T11:21:56.852" v="8980" actId="1076"/>
          <ac:spMkLst>
            <pc:docMk/>
            <pc:sldMk cId="3197998723" sldId="290"/>
            <ac:spMk id="118" creationId="{850F50A7-0854-6B5C-86B8-856862BE531A}"/>
          </ac:spMkLst>
        </pc:spChg>
        <pc:spChg chg="add mod">
          <ac:chgData name="명주 차" userId="daa32f92eb66ebd7" providerId="LiveId" clId="{DE45C33E-85F3-4E43-9CA4-23A867B90876}" dt="2024-07-02T07:53:16.179" v="7865"/>
          <ac:spMkLst>
            <pc:docMk/>
            <pc:sldMk cId="3197998723" sldId="290"/>
            <ac:spMk id="138" creationId="{7D1C006D-99D5-1E60-BB0D-4D6AEC86CB8F}"/>
          </ac:spMkLst>
        </pc:spChg>
        <pc:spChg chg="add mod">
          <ac:chgData name="명주 차" userId="daa32f92eb66ebd7" providerId="LiveId" clId="{DE45C33E-85F3-4E43-9CA4-23A867B90876}" dt="2024-07-02T07:53:16.179" v="7865"/>
          <ac:spMkLst>
            <pc:docMk/>
            <pc:sldMk cId="3197998723" sldId="290"/>
            <ac:spMk id="139" creationId="{292615A5-23A2-9E1A-68E0-ED6B42B7DCE1}"/>
          </ac:spMkLst>
        </pc:spChg>
        <pc:spChg chg="add mod">
          <ac:chgData name="명주 차" userId="daa32f92eb66ebd7" providerId="LiveId" clId="{DE45C33E-85F3-4E43-9CA4-23A867B90876}" dt="2024-07-02T07:53:16.179" v="7865"/>
          <ac:spMkLst>
            <pc:docMk/>
            <pc:sldMk cId="3197998723" sldId="290"/>
            <ac:spMk id="140" creationId="{5775EF8D-A52F-BC7D-F330-1E3C0D59ECFF}"/>
          </ac:spMkLst>
        </pc:spChg>
        <pc:spChg chg="add mod">
          <ac:chgData name="명주 차" userId="daa32f92eb66ebd7" providerId="LiveId" clId="{DE45C33E-85F3-4E43-9CA4-23A867B90876}" dt="2024-07-02T07:53:16.179" v="7865"/>
          <ac:spMkLst>
            <pc:docMk/>
            <pc:sldMk cId="3197998723" sldId="290"/>
            <ac:spMk id="141" creationId="{6D682890-5671-5EA7-9296-0B32A774D3EF}"/>
          </ac:spMkLst>
        </pc:spChg>
        <pc:spChg chg="add mod">
          <ac:chgData name="명주 차" userId="daa32f92eb66ebd7" providerId="LiveId" clId="{DE45C33E-85F3-4E43-9CA4-23A867B90876}" dt="2024-07-02T07:53:16.179" v="7865"/>
          <ac:spMkLst>
            <pc:docMk/>
            <pc:sldMk cId="3197998723" sldId="290"/>
            <ac:spMk id="142" creationId="{2120871A-C9CF-0BF1-CDEB-AF4DE11B917F}"/>
          </ac:spMkLst>
        </pc:spChg>
        <pc:spChg chg="add mod">
          <ac:chgData name="명주 차" userId="daa32f92eb66ebd7" providerId="LiveId" clId="{DE45C33E-85F3-4E43-9CA4-23A867B90876}" dt="2024-07-02T07:53:16.179" v="7865"/>
          <ac:spMkLst>
            <pc:docMk/>
            <pc:sldMk cId="3197998723" sldId="290"/>
            <ac:spMk id="143" creationId="{A0E16A4E-8100-5715-61DC-C5EA221E3A9B}"/>
          </ac:spMkLst>
        </pc:spChg>
        <pc:grpChg chg="del">
          <ac:chgData name="명주 차" userId="daa32f92eb66ebd7" providerId="LiveId" clId="{DE45C33E-85F3-4E43-9CA4-23A867B90876}" dt="2024-07-02T04:29:16.241" v="4424" actId="478"/>
          <ac:grpSpMkLst>
            <pc:docMk/>
            <pc:sldMk cId="3197998723" sldId="290"/>
            <ac:grpSpMk id="5" creationId="{9B2AA178-4212-7B11-7191-FBD8285371A0}"/>
          </ac:grpSpMkLst>
        </pc:grpChg>
        <pc:grpChg chg="del">
          <ac:chgData name="명주 차" userId="daa32f92eb66ebd7" providerId="LiveId" clId="{DE45C33E-85F3-4E43-9CA4-23A867B90876}" dt="2024-07-02T04:29:15.580" v="4423" actId="478"/>
          <ac:grpSpMkLst>
            <pc:docMk/>
            <pc:sldMk cId="3197998723" sldId="290"/>
            <ac:grpSpMk id="12" creationId="{C46525AD-6D3A-8556-E2B7-5036AEAEDDC0}"/>
          </ac:grpSpMkLst>
        </pc:grpChg>
        <pc:grpChg chg="mod">
          <ac:chgData name="명주 차" userId="daa32f92eb66ebd7" providerId="LiveId" clId="{DE45C33E-85F3-4E43-9CA4-23A867B90876}" dt="2024-07-02T05:01:06.689" v="4798" actId="164"/>
          <ac:grpSpMkLst>
            <pc:docMk/>
            <pc:sldMk cId="3197998723" sldId="290"/>
            <ac:grpSpMk id="34" creationId="{8A393D6C-673F-8B87-8ABC-80458674800D}"/>
          </ac:grpSpMkLst>
        </pc:grpChg>
        <pc:grpChg chg="add mod ord">
          <ac:chgData name="명주 차" userId="daa32f92eb66ebd7" providerId="LiveId" clId="{DE45C33E-85F3-4E43-9CA4-23A867B90876}" dt="2024-07-02T11:21:56.852" v="8980" actId="1076"/>
          <ac:grpSpMkLst>
            <pc:docMk/>
            <pc:sldMk cId="3197998723" sldId="290"/>
            <ac:grpSpMk id="81" creationId="{9099334C-FFB8-2D5F-BA91-C1D804E652A9}"/>
          </ac:grpSpMkLst>
        </pc:grpChg>
        <pc:grpChg chg="add del mod">
          <ac:chgData name="명주 차" userId="daa32f92eb66ebd7" providerId="LiveId" clId="{DE45C33E-85F3-4E43-9CA4-23A867B90876}" dt="2024-07-02T04:58:14.110" v="4706" actId="478"/>
          <ac:grpSpMkLst>
            <pc:docMk/>
            <pc:sldMk cId="3197998723" sldId="290"/>
            <ac:grpSpMk id="82" creationId="{E8ADC037-25AF-D5D1-1A8C-F57C1D665EE1}"/>
          </ac:grpSpMkLst>
        </pc:grpChg>
        <pc:grpChg chg="add mod ord">
          <ac:chgData name="명주 차" userId="daa32f92eb66ebd7" providerId="LiveId" clId="{DE45C33E-85F3-4E43-9CA4-23A867B90876}" dt="2024-07-02T08:18:44.350" v="7890" actId="1076"/>
          <ac:grpSpMkLst>
            <pc:docMk/>
            <pc:sldMk cId="3197998723" sldId="290"/>
            <ac:grpSpMk id="88" creationId="{CCA8251F-D067-4DA4-51F9-4B3DC5A092FF}"/>
          </ac:grpSpMkLst>
        </pc:grpChg>
        <pc:grpChg chg="del mod">
          <ac:chgData name="명주 차" userId="daa32f92eb66ebd7" providerId="LiveId" clId="{DE45C33E-85F3-4E43-9CA4-23A867B90876}" dt="2024-07-02T04:56:01.431" v="4660" actId="478"/>
          <ac:grpSpMkLst>
            <pc:docMk/>
            <pc:sldMk cId="3197998723" sldId="290"/>
            <ac:grpSpMk id="89" creationId="{15B3A35B-42FD-4F2A-B9B1-B102D2CB3BF6}"/>
          </ac:grpSpMkLst>
        </pc:grpChg>
        <pc:grpChg chg="add mod">
          <ac:chgData name="명주 차" userId="daa32f92eb66ebd7" providerId="LiveId" clId="{DE45C33E-85F3-4E43-9CA4-23A867B90876}" dt="2024-07-02T05:01:29.878" v="4803" actId="164"/>
          <ac:grpSpMkLst>
            <pc:docMk/>
            <pc:sldMk cId="3197998723" sldId="290"/>
            <ac:grpSpMk id="116" creationId="{E643A038-F6B6-6785-A420-796004790CBE}"/>
          </ac:grpSpMkLst>
        </pc:grpChg>
        <pc:grpChg chg="add mod">
          <ac:chgData name="명주 차" userId="daa32f92eb66ebd7" providerId="LiveId" clId="{DE45C33E-85F3-4E43-9CA4-23A867B90876}" dt="2024-07-02T08:18:53.701" v="7891" actId="1076"/>
          <ac:grpSpMkLst>
            <pc:docMk/>
            <pc:sldMk cId="3197998723" sldId="290"/>
            <ac:grpSpMk id="117" creationId="{E696EFC6-51A8-C4C8-3A1C-63ABA0797E1F}"/>
          </ac:grpSpMkLst>
        </pc:grpChg>
        <pc:picChg chg="mod">
          <ac:chgData name="명주 차" userId="daa32f92eb66ebd7" providerId="LiveId" clId="{DE45C33E-85F3-4E43-9CA4-23A867B90876}" dt="2024-07-02T10:18:29.111" v="8119" actId="1076"/>
          <ac:picMkLst>
            <pc:docMk/>
            <pc:sldMk cId="3197998723" sldId="290"/>
            <ac:picMk id="3" creationId="{C4439967-949A-95C6-E297-513DFA06C720}"/>
          </ac:picMkLst>
        </pc:picChg>
        <pc:picChg chg="mod">
          <ac:chgData name="명주 차" userId="daa32f92eb66ebd7" providerId="LiveId" clId="{DE45C33E-85F3-4E43-9CA4-23A867B90876}" dt="2024-07-02T10:18:29.111" v="8119" actId="1076"/>
          <ac:picMkLst>
            <pc:docMk/>
            <pc:sldMk cId="3197998723" sldId="290"/>
            <ac:picMk id="21" creationId="{B0308DC2-3BDA-D6CD-B4B8-F8C35E6EAD9E}"/>
          </ac:picMkLst>
        </pc:picChg>
        <pc:picChg chg="mod">
          <ac:chgData name="명주 차" userId="daa32f92eb66ebd7" providerId="LiveId" clId="{DE45C33E-85F3-4E43-9CA4-23A867B90876}" dt="2024-07-02T04:58:11.414" v="4705" actId="478"/>
          <ac:picMkLst>
            <pc:docMk/>
            <pc:sldMk cId="3197998723" sldId="290"/>
            <ac:picMk id="86" creationId="{A3BECB43-25B5-371A-A115-B072CDC80E5C}"/>
          </ac:picMkLst>
        </pc:picChg>
        <pc:picChg chg="mod">
          <ac:chgData name="명주 차" userId="daa32f92eb66ebd7" providerId="LiveId" clId="{DE45C33E-85F3-4E43-9CA4-23A867B90876}" dt="2024-07-02T04:53:21.600" v="4637"/>
          <ac:picMkLst>
            <pc:docMk/>
            <pc:sldMk cId="3197998723" sldId="290"/>
            <ac:picMk id="93" creationId="{AE598717-8B9A-9649-4A6B-34891C9BBF9A}"/>
          </ac:picMkLst>
        </pc:picChg>
        <pc:cxnChg chg="mod">
          <ac:chgData name="명주 차" userId="daa32f92eb66ebd7" providerId="LiveId" clId="{DE45C33E-85F3-4E43-9CA4-23A867B90876}" dt="2024-07-02T10:21:52.608" v="8142" actId="1076"/>
          <ac:cxnSpMkLst>
            <pc:docMk/>
            <pc:sldMk cId="3197998723" sldId="290"/>
            <ac:cxnSpMk id="25" creationId="{8ADAF61B-39E8-7003-A894-45A02749DAFA}"/>
          </ac:cxnSpMkLst>
        </pc:cxnChg>
        <pc:cxnChg chg="mod">
          <ac:chgData name="명주 차" userId="daa32f92eb66ebd7" providerId="LiveId" clId="{DE45C33E-85F3-4E43-9CA4-23A867B90876}" dt="2024-07-02T11:22:48.949" v="8984" actId="1076"/>
          <ac:cxnSpMkLst>
            <pc:docMk/>
            <pc:sldMk cId="3197998723" sldId="290"/>
            <ac:cxnSpMk id="26" creationId="{B8DA0634-7AE6-5C5A-3DC1-885B21EFD83A}"/>
          </ac:cxnSpMkLst>
        </pc:cxnChg>
        <pc:cxnChg chg="mod">
          <ac:chgData name="명주 차" userId="daa32f92eb66ebd7" providerId="LiveId" clId="{DE45C33E-85F3-4E43-9CA4-23A867B90876}" dt="2024-07-02T11:22:42.819" v="8983" actId="1076"/>
          <ac:cxnSpMkLst>
            <pc:docMk/>
            <pc:sldMk cId="3197998723" sldId="290"/>
            <ac:cxnSpMk id="27" creationId="{59057D9E-368A-AF42-4B07-F9EF04F3D411}"/>
          </ac:cxnSpMkLst>
        </pc:cxnChg>
        <pc:cxnChg chg="mod">
          <ac:chgData name="명주 차" userId="daa32f92eb66ebd7" providerId="LiveId" clId="{DE45C33E-85F3-4E43-9CA4-23A867B90876}" dt="2024-07-02T10:22:05.025" v="8144" actId="1076"/>
          <ac:cxnSpMkLst>
            <pc:docMk/>
            <pc:sldMk cId="3197998723" sldId="290"/>
            <ac:cxnSpMk id="32" creationId="{A868AB90-D2DE-A955-F21F-4E051822817A}"/>
          </ac:cxnSpMkLst>
        </pc:cxnChg>
        <pc:cxnChg chg="add mod ord">
          <ac:chgData name="명주 차" userId="daa32f92eb66ebd7" providerId="LiveId" clId="{DE45C33E-85F3-4E43-9CA4-23A867B90876}" dt="2024-07-02T11:22:07.507" v="8981" actId="166"/>
          <ac:cxnSpMkLst>
            <pc:docMk/>
            <pc:sldMk cId="3197998723" sldId="290"/>
            <ac:cxnSpMk id="43" creationId="{BE8965DE-663B-684E-BEC2-BFD1DE47A9BA}"/>
          </ac:cxnSpMkLst>
        </pc:cxnChg>
        <pc:cxnChg chg="add del mod">
          <ac:chgData name="명주 차" userId="daa32f92eb66ebd7" providerId="LiveId" clId="{DE45C33E-85F3-4E43-9CA4-23A867B90876}" dt="2024-07-02T11:17:57.556" v="8971" actId="478"/>
          <ac:cxnSpMkLst>
            <pc:docMk/>
            <pc:sldMk cId="3197998723" sldId="290"/>
            <ac:cxnSpMk id="45" creationId="{49BEF86B-0034-8688-F721-6D61A1325F63}"/>
          </ac:cxnSpMkLst>
        </pc:cxnChg>
        <pc:cxnChg chg="add mod">
          <ac:chgData name="명주 차" userId="daa32f92eb66ebd7" providerId="LiveId" clId="{DE45C33E-85F3-4E43-9CA4-23A867B90876}" dt="2024-07-02T11:23:31.658" v="8996" actId="1038"/>
          <ac:cxnSpMkLst>
            <pc:docMk/>
            <pc:sldMk cId="3197998723" sldId="290"/>
            <ac:cxnSpMk id="59" creationId="{3DAA0CBD-ECC2-AD8A-E150-790CFF5931D0}"/>
          </ac:cxnSpMkLst>
        </pc:cxnChg>
        <pc:cxnChg chg="add mod">
          <ac:chgData name="명주 차" userId="daa32f92eb66ebd7" providerId="LiveId" clId="{DE45C33E-85F3-4E43-9CA4-23A867B90876}" dt="2024-07-02T11:21:56.852" v="8980" actId="1076"/>
          <ac:cxnSpMkLst>
            <pc:docMk/>
            <pc:sldMk cId="3197998723" sldId="290"/>
            <ac:cxnSpMk id="62" creationId="{245DD703-9E18-2130-0A67-18328CB18BAC}"/>
          </ac:cxnSpMkLst>
        </pc:cxnChg>
        <pc:cxnChg chg="add del mod">
          <ac:chgData name="명주 차" userId="daa32f92eb66ebd7" providerId="LiveId" clId="{DE45C33E-85F3-4E43-9CA4-23A867B90876}" dt="2024-07-02T05:01:17.080" v="4800" actId="478"/>
          <ac:cxnSpMkLst>
            <pc:docMk/>
            <pc:sldMk cId="3197998723" sldId="290"/>
            <ac:cxnSpMk id="66" creationId="{F2BCD2E1-F06C-7561-6195-303FFAAAF9FF}"/>
          </ac:cxnSpMkLst>
        </pc:cxnChg>
        <pc:cxnChg chg="add del mod">
          <ac:chgData name="명주 차" userId="daa32f92eb66ebd7" providerId="LiveId" clId="{DE45C33E-85F3-4E43-9CA4-23A867B90876}" dt="2024-07-02T05:01:17.834" v="4801" actId="478"/>
          <ac:cxnSpMkLst>
            <pc:docMk/>
            <pc:sldMk cId="3197998723" sldId="290"/>
            <ac:cxnSpMk id="68" creationId="{AD716D5B-723A-CF44-8B9F-E4E528D3F415}"/>
          </ac:cxnSpMkLst>
        </pc:cxnChg>
        <pc:cxnChg chg="add del mod">
          <ac:chgData name="명주 차" userId="daa32f92eb66ebd7" providerId="LiveId" clId="{DE45C33E-85F3-4E43-9CA4-23A867B90876}" dt="2024-07-02T11:17:58.720" v="8972" actId="478"/>
          <ac:cxnSpMkLst>
            <pc:docMk/>
            <pc:sldMk cId="3197998723" sldId="290"/>
            <ac:cxnSpMk id="122" creationId="{EFAECE33-98B6-C554-BD2F-92ADA8F6384B}"/>
          </ac:cxnSpMkLst>
        </pc:cxnChg>
        <pc:cxnChg chg="add mod">
          <ac:chgData name="명주 차" userId="daa32f92eb66ebd7" providerId="LiveId" clId="{DE45C33E-85F3-4E43-9CA4-23A867B90876}" dt="2024-07-02T11:21:38.746" v="8978" actId="1038"/>
          <ac:cxnSpMkLst>
            <pc:docMk/>
            <pc:sldMk cId="3197998723" sldId="290"/>
            <ac:cxnSpMk id="127" creationId="{D233AAA6-08E9-14E3-B3DC-56D94BCB6681}"/>
          </ac:cxnSpMkLst>
        </pc:cxnChg>
      </pc:sldChg>
      <pc:sldChg chg="addSp delSp modSp add mod setBg delAnim modAnim">
        <pc:chgData name="명주 차" userId="daa32f92eb66ebd7" providerId="LiveId" clId="{DE45C33E-85F3-4E43-9CA4-23A867B90876}" dt="2024-07-02T14:51:18.388" v="10759" actId="20577"/>
        <pc:sldMkLst>
          <pc:docMk/>
          <pc:sldMk cId="1407731955" sldId="291"/>
        </pc:sldMkLst>
        <pc:spChg chg="mod">
          <ac:chgData name="명주 차" userId="daa32f92eb66ebd7" providerId="LiveId" clId="{DE45C33E-85F3-4E43-9CA4-23A867B90876}" dt="2024-07-02T10:51:21.650" v="8720" actId="20577"/>
          <ac:spMkLst>
            <pc:docMk/>
            <pc:sldMk cId="1407731955" sldId="291"/>
            <ac:spMk id="2" creationId="{00000000-0000-0000-0000-000000000000}"/>
          </ac:spMkLst>
        </pc:spChg>
        <pc:spChg chg="del">
          <ac:chgData name="명주 차" userId="daa32f92eb66ebd7" providerId="LiveId" clId="{DE45C33E-85F3-4E43-9CA4-23A867B90876}" dt="2024-07-02T05:55:56.332" v="5423" actId="478"/>
          <ac:spMkLst>
            <pc:docMk/>
            <pc:sldMk cId="1407731955" sldId="291"/>
            <ac:spMk id="5" creationId="{58DEEF25-FC21-D47F-722B-D0992849A646}"/>
          </ac:spMkLst>
        </pc:spChg>
        <pc:spChg chg="add mod">
          <ac:chgData name="명주 차" userId="daa32f92eb66ebd7" providerId="LiveId" clId="{DE45C33E-85F3-4E43-9CA4-23A867B90876}" dt="2024-07-02T14:23:25.295" v="10757" actId="255"/>
          <ac:spMkLst>
            <pc:docMk/>
            <pc:sldMk cId="1407731955" sldId="291"/>
            <ac:spMk id="6" creationId="{1A9858C8-05E2-F85B-B7B3-7568F3582177}"/>
          </ac:spMkLst>
        </pc:spChg>
        <pc:spChg chg="add mod">
          <ac:chgData name="명주 차" userId="daa32f92eb66ebd7" providerId="LiveId" clId="{DE45C33E-85F3-4E43-9CA4-23A867B90876}" dt="2024-07-02T14:20:30.858" v="10745" actId="692"/>
          <ac:spMkLst>
            <pc:docMk/>
            <pc:sldMk cId="1407731955" sldId="291"/>
            <ac:spMk id="7" creationId="{2F1B3BE5-42A7-A1CC-7DAA-C8A131D1BB6D}"/>
          </ac:spMkLst>
        </pc:spChg>
        <pc:spChg chg="add mod">
          <ac:chgData name="명주 차" userId="daa32f92eb66ebd7" providerId="LiveId" clId="{DE45C33E-85F3-4E43-9CA4-23A867B90876}" dt="2024-07-02T14:21:15.964" v="10748" actId="207"/>
          <ac:spMkLst>
            <pc:docMk/>
            <pc:sldMk cId="1407731955" sldId="291"/>
            <ac:spMk id="8" creationId="{D72BE9E6-3461-1A77-EBE3-6654DAB6A8A9}"/>
          </ac:spMkLst>
        </pc:spChg>
        <pc:spChg chg="add mod">
          <ac:chgData name="명주 차" userId="daa32f92eb66ebd7" providerId="LiveId" clId="{DE45C33E-85F3-4E43-9CA4-23A867B90876}" dt="2024-07-02T14:22:50.131" v="10754" actId="255"/>
          <ac:spMkLst>
            <pc:docMk/>
            <pc:sldMk cId="1407731955" sldId="291"/>
            <ac:spMk id="9" creationId="{6551BC54-79F4-9836-944A-1397EBC81EF6}"/>
          </ac:spMkLst>
        </pc:spChg>
        <pc:spChg chg="add mod">
          <ac:chgData name="명주 차" userId="daa32f92eb66ebd7" providerId="LiveId" clId="{DE45C33E-85F3-4E43-9CA4-23A867B90876}" dt="2024-07-02T14:20:30.858" v="10745" actId="692"/>
          <ac:spMkLst>
            <pc:docMk/>
            <pc:sldMk cId="1407731955" sldId="291"/>
            <ac:spMk id="10" creationId="{6E3F8817-2855-F5ED-2DAC-982B349D7E4B}"/>
          </ac:spMkLst>
        </pc:spChg>
        <pc:spChg chg="add mod">
          <ac:chgData name="명주 차" userId="daa32f92eb66ebd7" providerId="LiveId" clId="{DE45C33E-85F3-4E43-9CA4-23A867B90876}" dt="2024-07-02T14:20:30.858" v="10745" actId="692"/>
          <ac:spMkLst>
            <pc:docMk/>
            <pc:sldMk cId="1407731955" sldId="291"/>
            <ac:spMk id="11" creationId="{FE5A7DBD-53E5-DAC0-D33F-92C827C41A0B}"/>
          </ac:spMkLst>
        </pc:spChg>
        <pc:spChg chg="add mod">
          <ac:chgData name="명주 차" userId="daa32f92eb66ebd7" providerId="LiveId" clId="{DE45C33E-85F3-4E43-9CA4-23A867B90876}" dt="2024-07-02T14:20:30.858" v="10745" actId="692"/>
          <ac:spMkLst>
            <pc:docMk/>
            <pc:sldMk cId="1407731955" sldId="291"/>
            <ac:spMk id="12" creationId="{184FCD98-07B1-B44F-A592-57941E2107DA}"/>
          </ac:spMkLst>
        </pc:spChg>
        <pc:spChg chg="add mod">
          <ac:chgData name="명주 차" userId="daa32f92eb66ebd7" providerId="LiveId" clId="{DE45C33E-85F3-4E43-9CA4-23A867B90876}" dt="2024-07-02T14:20:30.858" v="10745" actId="692"/>
          <ac:spMkLst>
            <pc:docMk/>
            <pc:sldMk cId="1407731955" sldId="291"/>
            <ac:spMk id="13" creationId="{F9CDD992-AD73-9446-4FD3-7F20BD32AD0C}"/>
          </ac:spMkLst>
        </pc:spChg>
        <pc:spChg chg="add mod">
          <ac:chgData name="명주 차" userId="daa32f92eb66ebd7" providerId="LiveId" clId="{DE45C33E-85F3-4E43-9CA4-23A867B90876}" dt="2024-07-02T14:20:30.858" v="10745" actId="692"/>
          <ac:spMkLst>
            <pc:docMk/>
            <pc:sldMk cId="1407731955" sldId="291"/>
            <ac:spMk id="14" creationId="{2759F8C8-D2FC-27FA-8E5E-78377925D774}"/>
          </ac:spMkLst>
        </pc:spChg>
        <pc:spChg chg="add mod">
          <ac:chgData name="명주 차" userId="daa32f92eb66ebd7" providerId="LiveId" clId="{DE45C33E-85F3-4E43-9CA4-23A867B90876}" dt="2024-07-02T14:21:15.964" v="10748" actId="207"/>
          <ac:spMkLst>
            <pc:docMk/>
            <pc:sldMk cId="1407731955" sldId="291"/>
            <ac:spMk id="15" creationId="{15D8A282-FAF5-FA62-1331-74185B2CB5EA}"/>
          </ac:spMkLst>
        </pc:spChg>
        <pc:spChg chg="mod">
          <ac:chgData name="명주 차" userId="daa32f92eb66ebd7" providerId="LiveId" clId="{DE45C33E-85F3-4E43-9CA4-23A867B90876}" dt="2024-07-02T14:51:18.388" v="10759" actId="20577"/>
          <ac:spMkLst>
            <pc:docMk/>
            <pc:sldMk cId="1407731955" sldId="291"/>
            <ac:spMk id="16" creationId="{00000000-0000-0000-0000-000000000000}"/>
          </ac:spMkLst>
        </pc:spChg>
        <pc:spChg chg="add mod">
          <ac:chgData name="명주 차" userId="daa32f92eb66ebd7" providerId="LiveId" clId="{DE45C33E-85F3-4E43-9CA4-23A867B90876}" dt="2024-07-02T14:21:15.964" v="10748" actId="207"/>
          <ac:spMkLst>
            <pc:docMk/>
            <pc:sldMk cId="1407731955" sldId="291"/>
            <ac:spMk id="17" creationId="{0422EA50-D694-3154-C5B2-13566EA6BA5D}"/>
          </ac:spMkLst>
        </pc:spChg>
        <pc:spChg chg="del">
          <ac:chgData name="명주 차" userId="daa32f92eb66ebd7" providerId="LiveId" clId="{DE45C33E-85F3-4E43-9CA4-23A867B90876}" dt="2024-07-02T05:55:56.332" v="5423" actId="478"/>
          <ac:spMkLst>
            <pc:docMk/>
            <pc:sldMk cId="1407731955" sldId="291"/>
            <ac:spMk id="18" creationId="{3963CA66-B1C3-D8B5-B854-33AA8DA71446}"/>
          </ac:spMkLst>
        </pc:spChg>
        <pc:spChg chg="add mod">
          <ac:chgData name="명주 차" userId="daa32f92eb66ebd7" providerId="LiveId" clId="{DE45C33E-85F3-4E43-9CA4-23A867B90876}" dt="2024-07-02T14:21:15.964" v="10748" actId="207"/>
          <ac:spMkLst>
            <pc:docMk/>
            <pc:sldMk cId="1407731955" sldId="291"/>
            <ac:spMk id="19" creationId="{50473CF6-CEA5-AB5F-7C2D-CA7F558A61CF}"/>
          </ac:spMkLst>
        </pc:spChg>
        <pc:spChg chg="add mod">
          <ac:chgData name="명주 차" userId="daa32f92eb66ebd7" providerId="LiveId" clId="{DE45C33E-85F3-4E43-9CA4-23A867B90876}" dt="2024-07-02T14:21:15.964" v="10748" actId="207"/>
          <ac:spMkLst>
            <pc:docMk/>
            <pc:sldMk cId="1407731955" sldId="291"/>
            <ac:spMk id="20" creationId="{2A1ECCD5-81A4-16A5-A714-8A7358002CF1}"/>
          </ac:spMkLst>
        </pc:spChg>
        <pc:spChg chg="add mod">
          <ac:chgData name="명주 차" userId="daa32f92eb66ebd7" providerId="LiveId" clId="{DE45C33E-85F3-4E43-9CA4-23A867B90876}" dt="2024-07-02T14:21:15.964" v="10748" actId="207"/>
          <ac:spMkLst>
            <pc:docMk/>
            <pc:sldMk cId="1407731955" sldId="291"/>
            <ac:spMk id="21" creationId="{D96DD1FF-E9AD-1CDE-39B6-0B700E66F8CD}"/>
          </ac:spMkLst>
        </pc:spChg>
        <pc:spChg chg="add mod">
          <ac:chgData name="명주 차" userId="daa32f92eb66ebd7" providerId="LiveId" clId="{DE45C33E-85F3-4E43-9CA4-23A867B90876}" dt="2024-07-02T14:18:07.888" v="10395" actId="207"/>
          <ac:spMkLst>
            <pc:docMk/>
            <pc:sldMk cId="1407731955" sldId="291"/>
            <ac:spMk id="23" creationId="{3C3F57C9-A457-44E7-48DC-5C0E97EFB5FE}"/>
          </ac:spMkLst>
        </pc:spChg>
        <pc:spChg chg="add mod">
          <ac:chgData name="명주 차" userId="daa32f92eb66ebd7" providerId="LiveId" clId="{DE45C33E-85F3-4E43-9CA4-23A867B90876}" dt="2024-07-02T14:18:12.531" v="10397" actId="207"/>
          <ac:spMkLst>
            <pc:docMk/>
            <pc:sldMk cId="1407731955" sldId="291"/>
            <ac:spMk id="24" creationId="{C8DCE05A-52B5-1C1E-891A-33C2D09CB513}"/>
          </ac:spMkLst>
        </pc:spChg>
        <pc:spChg chg="mod">
          <ac:chgData name="명주 차" userId="daa32f92eb66ebd7" providerId="LiveId" clId="{DE45C33E-85F3-4E43-9CA4-23A867B90876}" dt="2024-07-02T05:56:19.599" v="5424"/>
          <ac:spMkLst>
            <pc:docMk/>
            <pc:sldMk cId="1407731955" sldId="291"/>
            <ac:spMk id="26" creationId="{E9D74AE7-EFDA-358D-E808-8A536EAC94F2}"/>
          </ac:spMkLst>
        </pc:spChg>
        <pc:spChg chg="mod">
          <ac:chgData name="명주 차" userId="daa32f92eb66ebd7" providerId="LiveId" clId="{DE45C33E-85F3-4E43-9CA4-23A867B90876}" dt="2024-07-02T05:56:19.599" v="5424"/>
          <ac:spMkLst>
            <pc:docMk/>
            <pc:sldMk cId="1407731955" sldId="291"/>
            <ac:spMk id="27" creationId="{4E0F2D46-6697-61E1-A2B1-220505D7BAC6}"/>
          </ac:spMkLst>
        </pc:spChg>
        <pc:spChg chg="mod">
          <ac:chgData name="명주 차" userId="daa32f92eb66ebd7" providerId="LiveId" clId="{DE45C33E-85F3-4E43-9CA4-23A867B90876}" dt="2024-07-02T05:56:19.599" v="5424"/>
          <ac:spMkLst>
            <pc:docMk/>
            <pc:sldMk cId="1407731955" sldId="291"/>
            <ac:spMk id="28" creationId="{A0B90742-897B-6285-E373-1DC62E769083}"/>
          </ac:spMkLst>
        </pc:spChg>
        <pc:spChg chg="add mod">
          <ac:chgData name="명주 차" userId="daa32f92eb66ebd7" providerId="LiveId" clId="{DE45C33E-85F3-4E43-9CA4-23A867B90876}" dt="2024-07-02T07:53:09.390" v="7856"/>
          <ac:spMkLst>
            <pc:docMk/>
            <pc:sldMk cId="1407731955" sldId="291"/>
            <ac:spMk id="31" creationId="{0A31B678-2973-5718-F2EF-F4AFC74AFC6C}"/>
          </ac:spMkLst>
        </pc:spChg>
        <pc:spChg chg="add mod">
          <ac:chgData name="명주 차" userId="daa32f92eb66ebd7" providerId="LiveId" clId="{DE45C33E-85F3-4E43-9CA4-23A867B90876}" dt="2024-07-02T07:53:09.390" v="7856"/>
          <ac:spMkLst>
            <pc:docMk/>
            <pc:sldMk cId="1407731955" sldId="291"/>
            <ac:spMk id="32" creationId="{EEA38D1F-97AA-1F24-A549-DA310AA276DF}"/>
          </ac:spMkLst>
        </pc:spChg>
        <pc:spChg chg="add mod">
          <ac:chgData name="명주 차" userId="daa32f92eb66ebd7" providerId="LiveId" clId="{DE45C33E-85F3-4E43-9CA4-23A867B90876}" dt="2024-07-02T07:53:09.390" v="7856"/>
          <ac:spMkLst>
            <pc:docMk/>
            <pc:sldMk cId="1407731955" sldId="291"/>
            <ac:spMk id="33" creationId="{C75B7183-C093-9131-7F98-58FFC1C0BA12}"/>
          </ac:spMkLst>
        </pc:spChg>
        <pc:spChg chg="add mod">
          <ac:chgData name="명주 차" userId="daa32f92eb66ebd7" providerId="LiveId" clId="{DE45C33E-85F3-4E43-9CA4-23A867B90876}" dt="2024-07-02T07:53:09.390" v="7856"/>
          <ac:spMkLst>
            <pc:docMk/>
            <pc:sldMk cId="1407731955" sldId="291"/>
            <ac:spMk id="34" creationId="{3DB5D4E6-2954-0FA2-5E00-AD05EC2A0B5A}"/>
          </ac:spMkLst>
        </pc:spChg>
        <pc:spChg chg="add mod">
          <ac:chgData name="명주 차" userId="daa32f92eb66ebd7" providerId="LiveId" clId="{DE45C33E-85F3-4E43-9CA4-23A867B90876}" dt="2024-07-02T07:53:09.390" v="7856"/>
          <ac:spMkLst>
            <pc:docMk/>
            <pc:sldMk cId="1407731955" sldId="291"/>
            <ac:spMk id="35" creationId="{6E03A3AE-0C6C-774A-4D22-D6CCF9498204}"/>
          </ac:spMkLst>
        </pc:spChg>
        <pc:spChg chg="add mod">
          <ac:chgData name="명주 차" userId="daa32f92eb66ebd7" providerId="LiveId" clId="{DE45C33E-85F3-4E43-9CA4-23A867B90876}" dt="2024-07-02T07:53:09.390" v="7856"/>
          <ac:spMkLst>
            <pc:docMk/>
            <pc:sldMk cId="1407731955" sldId="291"/>
            <ac:spMk id="36" creationId="{DA78D486-DCC9-2B74-A6DE-FA2552F2BCD8}"/>
          </ac:spMkLst>
        </pc:spChg>
        <pc:grpChg chg="add del mod">
          <ac:chgData name="명주 차" userId="daa32f92eb66ebd7" providerId="LiveId" clId="{DE45C33E-85F3-4E43-9CA4-23A867B90876}" dt="2024-07-02T11:38:52.773" v="9245" actId="478"/>
          <ac:grpSpMkLst>
            <pc:docMk/>
            <pc:sldMk cId="1407731955" sldId="291"/>
            <ac:grpSpMk id="25" creationId="{7264914A-19C9-E027-DC6F-667AC967C571}"/>
          </ac:grpSpMkLst>
        </pc:grpChg>
        <pc:picChg chg="add mod ord">
          <ac:chgData name="명주 차" userId="daa32f92eb66ebd7" providerId="LiveId" clId="{DE45C33E-85F3-4E43-9CA4-23A867B90876}" dt="2024-07-02T11:39:16.583" v="9251" actId="1076"/>
          <ac:picMkLst>
            <pc:docMk/>
            <pc:sldMk cId="1407731955" sldId="291"/>
            <ac:picMk id="3" creationId="{57B504E8-5229-F665-C168-36A6FE0EF5BD}"/>
          </ac:picMkLst>
        </pc:picChg>
        <pc:picChg chg="del">
          <ac:chgData name="명주 차" userId="daa32f92eb66ebd7" providerId="LiveId" clId="{DE45C33E-85F3-4E43-9CA4-23A867B90876}" dt="2024-07-02T05:55:56.332" v="5423" actId="478"/>
          <ac:picMkLst>
            <pc:docMk/>
            <pc:sldMk cId="1407731955" sldId="291"/>
            <ac:picMk id="3" creationId="{B91D9472-21C3-202B-0F60-35BAFB138A82}"/>
          </ac:picMkLst>
        </pc:picChg>
        <pc:picChg chg="del">
          <ac:chgData name="명주 차" userId="daa32f92eb66ebd7" providerId="LiveId" clId="{DE45C33E-85F3-4E43-9CA4-23A867B90876}" dt="2024-07-02T05:55:56.332" v="5423" actId="478"/>
          <ac:picMkLst>
            <pc:docMk/>
            <pc:sldMk cId="1407731955" sldId="291"/>
            <ac:picMk id="4" creationId="{8DE5BF04-F1D9-EE3E-AD00-E0C312BDF78E}"/>
          </ac:picMkLst>
        </pc:picChg>
        <pc:picChg chg="add del mod">
          <ac:chgData name="명주 차" userId="daa32f92eb66ebd7" providerId="LiveId" clId="{DE45C33E-85F3-4E43-9CA4-23A867B90876}" dt="2024-07-02T11:38:48.757" v="9243" actId="478"/>
          <ac:picMkLst>
            <pc:docMk/>
            <pc:sldMk cId="1407731955" sldId="291"/>
            <ac:picMk id="22" creationId="{63CB2A2F-AD70-7935-5643-AA97A179DCA7}"/>
          </ac:picMkLst>
        </pc:picChg>
        <pc:cxnChg chg="mod">
          <ac:chgData name="명주 차" userId="daa32f92eb66ebd7" providerId="LiveId" clId="{DE45C33E-85F3-4E43-9CA4-23A867B90876}" dt="2024-07-02T05:56:19.599" v="5424"/>
          <ac:cxnSpMkLst>
            <pc:docMk/>
            <pc:sldMk cId="1407731955" sldId="291"/>
            <ac:cxnSpMk id="29" creationId="{DCBA3335-1958-FE9F-7914-978F06278DC3}"/>
          </ac:cxnSpMkLst>
        </pc:cxnChg>
        <pc:cxnChg chg="mod">
          <ac:chgData name="명주 차" userId="daa32f92eb66ebd7" providerId="LiveId" clId="{DE45C33E-85F3-4E43-9CA4-23A867B90876}" dt="2024-07-02T05:56:19.599" v="5424"/>
          <ac:cxnSpMkLst>
            <pc:docMk/>
            <pc:sldMk cId="1407731955" sldId="291"/>
            <ac:cxnSpMk id="30" creationId="{D93B8C58-15FA-6AF1-F2C7-2E24D5B27849}"/>
          </ac:cxnSpMkLst>
        </pc:cxnChg>
      </pc:sldChg>
      <pc:sldChg chg="add del setBg">
        <pc:chgData name="명주 차" userId="daa32f92eb66ebd7" providerId="LiveId" clId="{DE45C33E-85F3-4E43-9CA4-23A867B90876}" dt="2024-07-02T06:57:58.171" v="7038" actId="47"/>
        <pc:sldMkLst>
          <pc:docMk/>
          <pc:sldMk cId="1635644723" sldId="292"/>
        </pc:sldMkLst>
      </pc:sldChg>
      <pc:sldChg chg="addSp delSp modSp add mod setBg">
        <pc:chgData name="명주 차" userId="daa32f92eb66ebd7" providerId="LiveId" clId="{DE45C33E-85F3-4E43-9CA4-23A867B90876}" dt="2024-07-02T15:21:55.126" v="10837" actId="20577"/>
        <pc:sldMkLst>
          <pc:docMk/>
          <pc:sldMk cId="2225956213" sldId="292"/>
        </pc:sldMkLst>
        <pc:spChg chg="mod">
          <ac:chgData name="명주 차" userId="daa32f92eb66ebd7" providerId="LiveId" clId="{DE45C33E-85F3-4E43-9CA4-23A867B90876}" dt="2024-07-02T15:21:55.126" v="10837" actId="20577"/>
          <ac:spMkLst>
            <pc:docMk/>
            <pc:sldMk cId="2225956213" sldId="292"/>
            <ac:spMk id="2" creationId="{00000000-0000-0000-0000-000000000000}"/>
          </ac:spMkLst>
        </pc:spChg>
        <pc:spChg chg="add del mod">
          <ac:chgData name="명주 차" userId="daa32f92eb66ebd7" providerId="LiveId" clId="{DE45C33E-85F3-4E43-9CA4-23A867B90876}" dt="2024-07-02T10:27:52.924" v="8212" actId="478"/>
          <ac:spMkLst>
            <pc:docMk/>
            <pc:sldMk cId="2225956213" sldId="292"/>
            <ac:spMk id="3" creationId="{928F2236-3C1C-9123-C335-067BB5358934}"/>
          </ac:spMkLst>
        </pc:spChg>
        <pc:spChg chg="mod">
          <ac:chgData name="명주 차" userId="daa32f92eb66ebd7" providerId="LiveId" clId="{DE45C33E-85F3-4E43-9CA4-23A867B90876}" dt="2024-07-02T11:29:57.991" v="9212" actId="207"/>
          <ac:spMkLst>
            <pc:docMk/>
            <pc:sldMk cId="2225956213" sldId="292"/>
            <ac:spMk id="4" creationId="{0569D1F2-922C-B4D5-EA03-9363A0BF33B8}"/>
          </ac:spMkLst>
        </pc:spChg>
        <pc:spChg chg="add del mod">
          <ac:chgData name="명주 차" userId="daa32f92eb66ebd7" providerId="LiveId" clId="{DE45C33E-85F3-4E43-9CA4-23A867B90876}" dt="2024-07-02T10:27:31.100" v="8200" actId="478"/>
          <ac:spMkLst>
            <pc:docMk/>
            <pc:sldMk cId="2225956213" sldId="292"/>
            <ac:spMk id="5" creationId="{4909902C-9808-F474-B5E4-475E37884751}"/>
          </ac:spMkLst>
        </pc:spChg>
        <pc:spChg chg="add del mod">
          <ac:chgData name="명주 차" userId="daa32f92eb66ebd7" providerId="LiveId" clId="{DE45C33E-85F3-4E43-9CA4-23A867B90876}" dt="2024-07-02T10:28:24.857" v="8226" actId="478"/>
          <ac:spMkLst>
            <pc:docMk/>
            <pc:sldMk cId="2225956213" sldId="292"/>
            <ac:spMk id="6" creationId="{A40BB7B4-D837-30C6-62BA-363ED28108C1}"/>
          </ac:spMkLst>
        </pc:spChg>
        <pc:spChg chg="mod">
          <ac:chgData name="명주 차" userId="daa32f92eb66ebd7" providerId="LiveId" clId="{DE45C33E-85F3-4E43-9CA4-23A867B90876}" dt="2024-07-02T13:34:27.957" v="9637" actId="14838"/>
          <ac:spMkLst>
            <pc:docMk/>
            <pc:sldMk cId="2225956213" sldId="292"/>
            <ac:spMk id="7" creationId="{C5131224-D05C-9F6D-47B9-3ACCB971A846}"/>
          </ac:spMkLst>
        </pc:spChg>
        <pc:spChg chg="mod">
          <ac:chgData name="명주 차" userId="daa32f92eb66ebd7" providerId="LiveId" clId="{DE45C33E-85F3-4E43-9CA4-23A867B90876}" dt="2024-07-02T13:34:27.957" v="9637" actId="14838"/>
          <ac:spMkLst>
            <pc:docMk/>
            <pc:sldMk cId="2225956213" sldId="292"/>
            <ac:spMk id="8" creationId="{0D2C0D7F-57B6-1F05-628D-05EB4E5BE894}"/>
          </ac:spMkLst>
        </pc:spChg>
        <pc:spChg chg="mod">
          <ac:chgData name="명주 차" userId="daa32f92eb66ebd7" providerId="LiveId" clId="{DE45C33E-85F3-4E43-9CA4-23A867B90876}" dt="2024-07-02T10:38:29.389" v="8298" actId="207"/>
          <ac:spMkLst>
            <pc:docMk/>
            <pc:sldMk cId="2225956213" sldId="292"/>
            <ac:spMk id="9" creationId="{3F867473-821D-DF39-73FB-7A4F3E55131E}"/>
          </ac:spMkLst>
        </pc:spChg>
        <pc:spChg chg="mod">
          <ac:chgData name="명주 차" userId="daa32f92eb66ebd7" providerId="LiveId" clId="{DE45C33E-85F3-4E43-9CA4-23A867B90876}" dt="2024-07-02T10:38:29.389" v="8298" actId="207"/>
          <ac:spMkLst>
            <pc:docMk/>
            <pc:sldMk cId="2225956213" sldId="292"/>
            <ac:spMk id="10" creationId="{F47D7FC5-597E-CF62-ADE9-75984784042B}"/>
          </ac:spMkLst>
        </pc:spChg>
        <pc:spChg chg="mod">
          <ac:chgData name="명주 차" userId="daa32f92eb66ebd7" providerId="LiveId" clId="{DE45C33E-85F3-4E43-9CA4-23A867B90876}" dt="2024-07-02T10:43:40.862" v="8320" actId="14838"/>
          <ac:spMkLst>
            <pc:docMk/>
            <pc:sldMk cId="2225956213" sldId="292"/>
            <ac:spMk id="11" creationId="{41213C86-5FB0-4D72-CDEA-B1F83C9418FC}"/>
          </ac:spMkLst>
        </pc:spChg>
        <pc:spChg chg="mod">
          <ac:chgData name="명주 차" userId="daa32f92eb66ebd7" providerId="LiveId" clId="{DE45C33E-85F3-4E43-9CA4-23A867B90876}" dt="2024-07-02T10:43:36.089" v="8319" actId="14838"/>
          <ac:spMkLst>
            <pc:docMk/>
            <pc:sldMk cId="2225956213" sldId="292"/>
            <ac:spMk id="12" creationId="{1D5BBF68-A9D3-DBB4-2D55-B6CC4CAF3C92}"/>
          </ac:spMkLst>
        </pc:spChg>
        <pc:spChg chg="mod">
          <ac:chgData name="명주 차" userId="daa32f92eb66ebd7" providerId="LiveId" clId="{DE45C33E-85F3-4E43-9CA4-23A867B90876}" dt="2024-07-02T10:38:33.883" v="8299" actId="207"/>
          <ac:spMkLst>
            <pc:docMk/>
            <pc:sldMk cId="2225956213" sldId="292"/>
            <ac:spMk id="13" creationId="{3E2084C3-E8C2-7E5F-1880-4A4D5F9B86BE}"/>
          </ac:spMkLst>
        </pc:spChg>
        <pc:spChg chg="mod">
          <ac:chgData name="명주 차" userId="daa32f92eb66ebd7" providerId="LiveId" clId="{DE45C33E-85F3-4E43-9CA4-23A867B90876}" dt="2024-07-02T10:38:33.883" v="8299" actId="207"/>
          <ac:spMkLst>
            <pc:docMk/>
            <pc:sldMk cId="2225956213" sldId="292"/>
            <ac:spMk id="14" creationId="{ACFB36CC-8B4B-6091-8AA4-78D04F88CB30}"/>
          </ac:spMkLst>
        </pc:spChg>
        <pc:spChg chg="mod">
          <ac:chgData name="명주 차" userId="daa32f92eb66ebd7" providerId="LiveId" clId="{DE45C33E-85F3-4E43-9CA4-23A867B90876}" dt="2024-07-02T14:52:15.388" v="10797" actId="20577"/>
          <ac:spMkLst>
            <pc:docMk/>
            <pc:sldMk cId="2225956213" sldId="292"/>
            <ac:spMk id="16" creationId="{00000000-0000-0000-0000-000000000000}"/>
          </ac:spMkLst>
        </pc:spChg>
        <pc:spChg chg="mod">
          <ac:chgData name="명주 차" userId="daa32f92eb66ebd7" providerId="LiveId" clId="{DE45C33E-85F3-4E43-9CA4-23A867B90876}" dt="2024-07-02T07:19:06.505" v="7343" actId="1076"/>
          <ac:spMkLst>
            <pc:docMk/>
            <pc:sldMk cId="2225956213" sldId="292"/>
            <ac:spMk id="18" creationId="{55C66DC1-D4DA-DA3D-13D6-0DD957E914EC}"/>
          </ac:spMkLst>
        </pc:spChg>
        <pc:spChg chg="add del mod">
          <ac:chgData name="명주 차" userId="daa32f92eb66ebd7" providerId="LiveId" clId="{DE45C33E-85F3-4E43-9CA4-23A867B90876}" dt="2024-07-02T10:28:28.219" v="8229" actId="478"/>
          <ac:spMkLst>
            <pc:docMk/>
            <pc:sldMk cId="2225956213" sldId="292"/>
            <ac:spMk id="19" creationId="{C9E1AC0D-4D4B-AD04-5401-7DA389C6CE82}"/>
          </ac:spMkLst>
        </pc:spChg>
        <pc:spChg chg="add mod">
          <ac:chgData name="명주 차" userId="daa32f92eb66ebd7" providerId="LiveId" clId="{DE45C33E-85F3-4E43-9CA4-23A867B90876}" dt="2024-07-02T13:37:19.307" v="9647" actId="208"/>
          <ac:spMkLst>
            <pc:docMk/>
            <pc:sldMk cId="2225956213" sldId="292"/>
            <ac:spMk id="20" creationId="{2AA93829-D8BA-78B2-DEE1-399FBA07DC05}"/>
          </ac:spMkLst>
        </pc:spChg>
        <pc:spChg chg="add del mod">
          <ac:chgData name="명주 차" userId="daa32f92eb66ebd7" providerId="LiveId" clId="{DE45C33E-85F3-4E43-9CA4-23A867B90876}" dt="2024-07-02T10:32:29.170" v="8268" actId="207"/>
          <ac:spMkLst>
            <pc:docMk/>
            <pc:sldMk cId="2225956213" sldId="292"/>
            <ac:spMk id="21" creationId="{4AE137FA-B232-E8F2-B212-5643B7B907B6}"/>
          </ac:spMkLst>
        </pc:spChg>
        <pc:spChg chg="add del mod">
          <ac:chgData name="명주 차" userId="daa32f92eb66ebd7" providerId="LiveId" clId="{DE45C33E-85F3-4E43-9CA4-23A867B90876}" dt="2024-07-02T10:44:39.641" v="8323" actId="1076"/>
          <ac:spMkLst>
            <pc:docMk/>
            <pc:sldMk cId="2225956213" sldId="292"/>
            <ac:spMk id="22" creationId="{2621F79D-1F8C-5D66-9A7D-8C21C542EDF1}"/>
          </ac:spMkLst>
        </pc:spChg>
        <pc:spChg chg="add mod">
          <ac:chgData name="명주 차" userId="daa32f92eb66ebd7" providerId="LiveId" clId="{DE45C33E-85F3-4E43-9CA4-23A867B90876}" dt="2024-07-02T13:37:19.307" v="9647" actId="208"/>
          <ac:spMkLst>
            <pc:docMk/>
            <pc:sldMk cId="2225956213" sldId="292"/>
            <ac:spMk id="23" creationId="{1EAAF77D-C5EC-CF8B-98BB-ABB6AF530A37}"/>
          </ac:spMkLst>
        </pc:spChg>
        <pc:spChg chg="add mod">
          <ac:chgData name="명주 차" userId="daa32f92eb66ebd7" providerId="LiveId" clId="{DE45C33E-85F3-4E43-9CA4-23A867B90876}" dt="2024-07-02T13:36:00.986" v="9642" actId="207"/>
          <ac:spMkLst>
            <pc:docMk/>
            <pc:sldMk cId="2225956213" sldId="292"/>
            <ac:spMk id="24" creationId="{CD8A0102-23E3-F63D-B70C-53ECEA5EAE9D}"/>
          </ac:spMkLst>
        </pc:spChg>
        <pc:spChg chg="mod">
          <ac:chgData name="명주 차" userId="daa32f92eb66ebd7" providerId="LiveId" clId="{DE45C33E-85F3-4E43-9CA4-23A867B90876}" dt="2024-07-02T13:34:27.957" v="9637" actId="14838"/>
          <ac:spMkLst>
            <pc:docMk/>
            <pc:sldMk cId="2225956213" sldId="292"/>
            <ac:spMk id="25" creationId="{90212FA0-2924-3C95-C438-FF726A1D3D4E}"/>
          </ac:spMkLst>
        </pc:spChg>
        <pc:spChg chg="mod">
          <ac:chgData name="명주 차" userId="daa32f92eb66ebd7" providerId="LiveId" clId="{DE45C33E-85F3-4E43-9CA4-23A867B90876}" dt="2024-07-02T10:43:52.963" v="8321" actId="1076"/>
          <ac:spMkLst>
            <pc:docMk/>
            <pc:sldMk cId="2225956213" sldId="292"/>
            <ac:spMk id="26" creationId="{6A6672B7-6080-5336-603E-7AE57207EA14}"/>
          </ac:spMkLst>
        </pc:spChg>
        <pc:spChg chg="add mod">
          <ac:chgData name="명주 차" userId="daa32f92eb66ebd7" providerId="LiveId" clId="{DE45C33E-85F3-4E43-9CA4-23A867B90876}" dt="2024-07-02T13:36:00.986" v="9642" actId="207"/>
          <ac:spMkLst>
            <pc:docMk/>
            <pc:sldMk cId="2225956213" sldId="292"/>
            <ac:spMk id="27" creationId="{E08A09B5-C541-7D78-3E91-F2144399014E}"/>
          </ac:spMkLst>
        </pc:spChg>
        <pc:spChg chg="add mod">
          <ac:chgData name="명주 차" userId="daa32f92eb66ebd7" providerId="LiveId" clId="{DE45C33E-85F3-4E43-9CA4-23A867B90876}" dt="2024-07-02T07:53:23.796" v="7871"/>
          <ac:spMkLst>
            <pc:docMk/>
            <pc:sldMk cId="2225956213" sldId="292"/>
            <ac:spMk id="28" creationId="{69825BAB-C2D4-EBBE-9ADA-7CBABA1F372A}"/>
          </ac:spMkLst>
        </pc:spChg>
        <pc:spChg chg="add del mod">
          <ac:chgData name="명주 차" userId="daa32f92eb66ebd7" providerId="LiveId" clId="{DE45C33E-85F3-4E43-9CA4-23A867B90876}" dt="2024-07-02T10:32:29.170" v="8268" actId="207"/>
          <ac:spMkLst>
            <pc:docMk/>
            <pc:sldMk cId="2225956213" sldId="292"/>
            <ac:spMk id="29" creationId="{2BE599C8-7F6B-9FA0-01E6-7688ED6D8E8E}"/>
          </ac:spMkLst>
        </pc:spChg>
        <pc:spChg chg="mod">
          <ac:chgData name="명주 차" userId="daa32f92eb66ebd7" providerId="LiveId" clId="{DE45C33E-85F3-4E43-9CA4-23A867B90876}" dt="2024-07-02T10:32:29.170" v="8268" actId="207"/>
          <ac:spMkLst>
            <pc:docMk/>
            <pc:sldMk cId="2225956213" sldId="292"/>
            <ac:spMk id="30" creationId="{06ECC971-132E-3A49-C713-1296DB4BBE8A}"/>
          </ac:spMkLst>
        </pc:spChg>
        <pc:spChg chg="add mod">
          <ac:chgData name="명주 차" userId="daa32f92eb66ebd7" providerId="LiveId" clId="{DE45C33E-85F3-4E43-9CA4-23A867B90876}" dt="2024-07-02T07:53:23.796" v="7871"/>
          <ac:spMkLst>
            <pc:docMk/>
            <pc:sldMk cId="2225956213" sldId="292"/>
            <ac:spMk id="31" creationId="{C5D8EBED-0FB1-7AEF-5052-281CF64F1B94}"/>
          </ac:spMkLst>
        </pc:spChg>
        <pc:spChg chg="add mod">
          <ac:chgData name="명주 차" userId="daa32f92eb66ebd7" providerId="LiveId" clId="{DE45C33E-85F3-4E43-9CA4-23A867B90876}" dt="2024-07-02T07:53:23.796" v="7871"/>
          <ac:spMkLst>
            <pc:docMk/>
            <pc:sldMk cId="2225956213" sldId="292"/>
            <ac:spMk id="32" creationId="{223E6B3B-BA61-01EB-1673-3499F6F81B54}"/>
          </ac:spMkLst>
        </pc:spChg>
        <pc:spChg chg="mod">
          <ac:chgData name="명주 차" userId="daa32f92eb66ebd7" providerId="LiveId" clId="{DE45C33E-85F3-4E43-9CA4-23A867B90876}" dt="2024-07-02T10:44:31.971" v="8322" actId="14838"/>
          <ac:spMkLst>
            <pc:docMk/>
            <pc:sldMk cId="2225956213" sldId="292"/>
            <ac:spMk id="33" creationId="{6D9CDEB1-5F58-34F8-394E-EA45DF939776}"/>
          </ac:spMkLst>
        </pc:spChg>
        <pc:spChg chg="mod">
          <ac:chgData name="명주 차" userId="daa32f92eb66ebd7" providerId="LiveId" clId="{DE45C33E-85F3-4E43-9CA4-23A867B90876}" dt="2024-07-02T10:31:21.674" v="8263" actId="1076"/>
          <ac:spMkLst>
            <pc:docMk/>
            <pc:sldMk cId="2225956213" sldId="292"/>
            <ac:spMk id="34" creationId="{D376886E-7F74-EF0B-130B-DA8AB00D9139}"/>
          </ac:spMkLst>
        </pc:spChg>
        <pc:spChg chg="add mod">
          <ac:chgData name="명주 차" userId="daa32f92eb66ebd7" providerId="LiveId" clId="{DE45C33E-85F3-4E43-9CA4-23A867B90876}" dt="2024-07-02T07:53:23.796" v="7871"/>
          <ac:spMkLst>
            <pc:docMk/>
            <pc:sldMk cId="2225956213" sldId="292"/>
            <ac:spMk id="35" creationId="{AD63FB33-8885-CA1D-F856-96E44C59256E}"/>
          </ac:spMkLst>
        </pc:spChg>
        <pc:spChg chg="mod">
          <ac:chgData name="명주 차" userId="daa32f92eb66ebd7" providerId="LiveId" clId="{DE45C33E-85F3-4E43-9CA4-23A867B90876}" dt="2024-07-02T13:34:27.957" v="9637" actId="14838"/>
          <ac:spMkLst>
            <pc:docMk/>
            <pc:sldMk cId="2225956213" sldId="292"/>
            <ac:spMk id="37" creationId="{36BE181A-5017-A824-D255-29FC756F6984}"/>
          </ac:spMkLst>
        </pc:spChg>
        <pc:spChg chg="mod">
          <ac:chgData name="명주 차" userId="daa32f92eb66ebd7" providerId="LiveId" clId="{DE45C33E-85F3-4E43-9CA4-23A867B90876}" dt="2024-07-02T10:38:29.389" v="8298" actId="207"/>
          <ac:spMkLst>
            <pc:docMk/>
            <pc:sldMk cId="2225956213" sldId="292"/>
            <ac:spMk id="38" creationId="{969B0072-9480-333E-257C-8935EF218F50}"/>
          </ac:spMkLst>
        </pc:spChg>
        <pc:spChg chg="mod">
          <ac:chgData name="명주 차" userId="daa32f92eb66ebd7" providerId="LiveId" clId="{DE45C33E-85F3-4E43-9CA4-23A867B90876}" dt="2024-07-02T10:44:31.971" v="8322" actId="14838"/>
          <ac:spMkLst>
            <pc:docMk/>
            <pc:sldMk cId="2225956213" sldId="292"/>
            <ac:spMk id="39" creationId="{F0DE7EC0-99FC-BDB0-F027-E2DB9D668356}"/>
          </ac:spMkLst>
        </pc:spChg>
        <pc:spChg chg="mod">
          <ac:chgData name="명주 차" userId="daa32f92eb66ebd7" providerId="LiveId" clId="{DE45C33E-85F3-4E43-9CA4-23A867B90876}" dt="2024-07-02T10:31:25.426" v="8264" actId="1076"/>
          <ac:spMkLst>
            <pc:docMk/>
            <pc:sldMk cId="2225956213" sldId="292"/>
            <ac:spMk id="40" creationId="{00791811-C849-7722-DA95-1FB3A9048F70}"/>
          </ac:spMkLst>
        </pc:spChg>
        <pc:spChg chg="add mod">
          <ac:chgData name="명주 차" userId="daa32f92eb66ebd7" providerId="LiveId" clId="{DE45C33E-85F3-4E43-9CA4-23A867B90876}" dt="2024-07-02T07:53:23.796" v="7871"/>
          <ac:spMkLst>
            <pc:docMk/>
            <pc:sldMk cId="2225956213" sldId="292"/>
            <ac:spMk id="41" creationId="{7814C52D-EB52-AFBC-BCE7-4DF3C3196465}"/>
          </ac:spMkLst>
        </pc:spChg>
        <pc:spChg chg="add mod">
          <ac:chgData name="명주 차" userId="daa32f92eb66ebd7" providerId="LiveId" clId="{DE45C33E-85F3-4E43-9CA4-23A867B90876}" dt="2024-07-02T07:53:23.796" v="7871"/>
          <ac:spMkLst>
            <pc:docMk/>
            <pc:sldMk cId="2225956213" sldId="292"/>
            <ac:spMk id="43" creationId="{BAA9E2DD-DA76-BF0C-39E3-65D274BC2863}"/>
          </ac:spMkLst>
        </pc:spChg>
        <pc:spChg chg="add mod">
          <ac:chgData name="명주 차" userId="daa32f92eb66ebd7" providerId="LiveId" clId="{DE45C33E-85F3-4E43-9CA4-23A867B90876}" dt="2024-07-02T10:33:37.507" v="8271" actId="14861"/>
          <ac:spMkLst>
            <pc:docMk/>
            <pc:sldMk cId="2225956213" sldId="292"/>
            <ac:spMk id="44" creationId="{31639FC5-10B2-2FC4-1334-3449885BCBAA}"/>
          </ac:spMkLst>
        </pc:spChg>
        <pc:spChg chg="add mod">
          <ac:chgData name="명주 차" userId="daa32f92eb66ebd7" providerId="LiveId" clId="{DE45C33E-85F3-4E43-9CA4-23A867B90876}" dt="2024-07-02T10:31:03.417" v="8257" actId="1035"/>
          <ac:spMkLst>
            <pc:docMk/>
            <pc:sldMk cId="2225956213" sldId="292"/>
            <ac:spMk id="45" creationId="{4F27B09D-872A-B86F-877D-5AA61B478006}"/>
          </ac:spMkLst>
        </pc:spChg>
        <pc:spChg chg="add mod">
          <ac:chgData name="명주 차" userId="daa32f92eb66ebd7" providerId="LiveId" clId="{DE45C33E-85F3-4E43-9CA4-23A867B90876}" dt="2024-07-02T10:31:11.302" v="8261" actId="1035"/>
          <ac:spMkLst>
            <pc:docMk/>
            <pc:sldMk cId="2225956213" sldId="292"/>
            <ac:spMk id="46" creationId="{E88F4D46-87A4-B0E4-8EE6-D5A5F7B5EF74}"/>
          </ac:spMkLst>
        </pc:spChg>
        <pc:spChg chg="add mod">
          <ac:chgData name="명주 차" userId="daa32f92eb66ebd7" providerId="LiveId" clId="{DE45C33E-85F3-4E43-9CA4-23A867B90876}" dt="2024-07-02T10:31:18.329" v="8262" actId="14100"/>
          <ac:spMkLst>
            <pc:docMk/>
            <pc:sldMk cId="2225956213" sldId="292"/>
            <ac:spMk id="47" creationId="{D35654A8-2B4B-130A-B572-5EB5B4A5F248}"/>
          </ac:spMkLst>
        </pc:spChg>
        <pc:picChg chg="add del mod">
          <ac:chgData name="명주 차" userId="daa32f92eb66ebd7" providerId="LiveId" clId="{DE45C33E-85F3-4E43-9CA4-23A867B90876}" dt="2024-07-02T10:28:26.786" v="8228" actId="478"/>
          <ac:picMkLst>
            <pc:docMk/>
            <pc:sldMk cId="2225956213" sldId="292"/>
            <ac:picMk id="42" creationId="{AF49828F-503C-1BBF-2A73-00E6FE8D17BE}"/>
          </ac:picMkLst>
        </pc:picChg>
      </pc:sldChg>
      <pc:sldChg chg="add del setBg">
        <pc:chgData name="명주 차" userId="daa32f92eb66ebd7" providerId="LiveId" clId="{DE45C33E-85F3-4E43-9CA4-23A867B90876}" dt="2024-07-02T06:57:59.591" v="7039" actId="47"/>
        <pc:sldMkLst>
          <pc:docMk/>
          <pc:sldMk cId="973498144" sldId="293"/>
        </pc:sldMkLst>
      </pc:sldChg>
      <pc:sldChg chg="addSp delSp modSp add mod setBg">
        <pc:chgData name="명주 차" userId="daa32f92eb66ebd7" providerId="LiveId" clId="{DE45C33E-85F3-4E43-9CA4-23A867B90876}" dt="2024-07-02T15:22:06.714" v="10842" actId="20577"/>
        <pc:sldMkLst>
          <pc:docMk/>
          <pc:sldMk cId="2922858327" sldId="293"/>
        </pc:sldMkLst>
        <pc:spChg chg="mod">
          <ac:chgData name="명주 차" userId="daa32f92eb66ebd7" providerId="LiveId" clId="{DE45C33E-85F3-4E43-9CA4-23A867B90876}" dt="2024-07-02T15:22:06.714" v="10842" actId="20577"/>
          <ac:spMkLst>
            <pc:docMk/>
            <pc:sldMk cId="2922858327" sldId="293"/>
            <ac:spMk id="2" creationId="{00000000-0000-0000-0000-000000000000}"/>
          </ac:spMkLst>
        </pc:spChg>
        <pc:spChg chg="add del mod">
          <ac:chgData name="명주 차" userId="daa32f92eb66ebd7" providerId="LiveId" clId="{DE45C33E-85F3-4E43-9CA4-23A867B90876}" dt="2024-07-02T10:34:09.183" v="8284" actId="478"/>
          <ac:spMkLst>
            <pc:docMk/>
            <pc:sldMk cId="2922858327" sldId="293"/>
            <ac:spMk id="3" creationId="{3ACB5292-F8AE-D658-E0C7-CB681BFD3EB7}"/>
          </ac:spMkLst>
        </pc:spChg>
        <pc:spChg chg="mod">
          <ac:chgData name="명주 차" userId="daa32f92eb66ebd7" providerId="LiveId" clId="{DE45C33E-85F3-4E43-9CA4-23A867B90876}" dt="2024-07-02T11:30:17.498" v="9214" actId="207"/>
          <ac:spMkLst>
            <pc:docMk/>
            <pc:sldMk cId="2922858327" sldId="293"/>
            <ac:spMk id="4" creationId="{0569D1F2-922C-B4D5-EA03-9363A0BF33B8}"/>
          </ac:spMkLst>
        </pc:spChg>
        <pc:spChg chg="add mod">
          <ac:chgData name="명주 차" userId="daa32f92eb66ebd7" providerId="LiveId" clId="{DE45C33E-85F3-4E43-9CA4-23A867B90876}" dt="2024-07-02T13:39:21.971" v="9663" actId="20577"/>
          <ac:spMkLst>
            <pc:docMk/>
            <pc:sldMk cId="2922858327" sldId="293"/>
            <ac:spMk id="5" creationId="{54E4DF47-A843-5EB3-0B11-5F533523E832}"/>
          </ac:spMkLst>
        </pc:spChg>
        <pc:spChg chg="add del mod">
          <ac:chgData name="명주 차" userId="daa32f92eb66ebd7" providerId="LiveId" clId="{DE45C33E-85F3-4E43-9CA4-23A867B90876}" dt="2024-07-02T10:34:10.216" v="8285" actId="478"/>
          <ac:spMkLst>
            <pc:docMk/>
            <pc:sldMk cId="2922858327" sldId="293"/>
            <ac:spMk id="6" creationId="{1C056367-8691-77F5-684C-EF906A3F8D2E}"/>
          </ac:spMkLst>
        </pc:spChg>
        <pc:spChg chg="mod">
          <ac:chgData name="명주 차" userId="daa32f92eb66ebd7" providerId="LiveId" clId="{DE45C33E-85F3-4E43-9CA4-23A867B90876}" dt="2024-07-02T10:37:31.755" v="8294" actId="207"/>
          <ac:spMkLst>
            <pc:docMk/>
            <pc:sldMk cId="2922858327" sldId="293"/>
            <ac:spMk id="7" creationId="{C5131224-D05C-9F6D-47B9-3ACCB971A846}"/>
          </ac:spMkLst>
        </pc:spChg>
        <pc:spChg chg="mod">
          <ac:chgData name="명주 차" userId="daa32f92eb66ebd7" providerId="LiveId" clId="{DE45C33E-85F3-4E43-9CA4-23A867B90876}" dt="2024-07-02T13:42:15.662" v="9666" actId="14838"/>
          <ac:spMkLst>
            <pc:docMk/>
            <pc:sldMk cId="2922858327" sldId="293"/>
            <ac:spMk id="8" creationId="{0D2C0D7F-57B6-1F05-628D-05EB4E5BE894}"/>
          </ac:spMkLst>
        </pc:spChg>
        <pc:spChg chg="mod">
          <ac:chgData name="명주 차" userId="daa32f92eb66ebd7" providerId="LiveId" clId="{DE45C33E-85F3-4E43-9CA4-23A867B90876}" dt="2024-07-02T10:37:31.755" v="8294" actId="207"/>
          <ac:spMkLst>
            <pc:docMk/>
            <pc:sldMk cId="2922858327" sldId="293"/>
            <ac:spMk id="9" creationId="{3F867473-821D-DF39-73FB-7A4F3E55131E}"/>
          </ac:spMkLst>
        </pc:spChg>
        <pc:spChg chg="mod">
          <ac:chgData name="명주 차" userId="daa32f92eb66ebd7" providerId="LiveId" clId="{DE45C33E-85F3-4E43-9CA4-23A867B90876}" dt="2024-07-02T13:42:15.662" v="9666" actId="14838"/>
          <ac:spMkLst>
            <pc:docMk/>
            <pc:sldMk cId="2922858327" sldId="293"/>
            <ac:spMk id="10" creationId="{F47D7FC5-597E-CF62-ADE9-75984784042B}"/>
          </ac:spMkLst>
        </pc:spChg>
        <pc:spChg chg="mod">
          <ac:chgData name="명주 차" userId="daa32f92eb66ebd7" providerId="LiveId" clId="{DE45C33E-85F3-4E43-9CA4-23A867B90876}" dt="2024-07-02T10:38:21.379" v="8297" actId="207"/>
          <ac:spMkLst>
            <pc:docMk/>
            <pc:sldMk cId="2922858327" sldId="293"/>
            <ac:spMk id="11" creationId="{41213C86-5FB0-4D72-CDEA-B1F83C9418FC}"/>
          </ac:spMkLst>
        </pc:spChg>
        <pc:spChg chg="mod">
          <ac:chgData name="명주 차" userId="daa32f92eb66ebd7" providerId="LiveId" clId="{DE45C33E-85F3-4E43-9CA4-23A867B90876}" dt="2024-07-02T13:42:15.662" v="9666" actId="14838"/>
          <ac:spMkLst>
            <pc:docMk/>
            <pc:sldMk cId="2922858327" sldId="293"/>
            <ac:spMk id="12" creationId="{1D5BBF68-A9D3-DBB4-2D55-B6CC4CAF3C92}"/>
          </ac:spMkLst>
        </pc:spChg>
        <pc:spChg chg="mod">
          <ac:chgData name="명주 차" userId="daa32f92eb66ebd7" providerId="LiveId" clId="{DE45C33E-85F3-4E43-9CA4-23A867B90876}" dt="2024-07-02T10:38:21.379" v="8297" actId="207"/>
          <ac:spMkLst>
            <pc:docMk/>
            <pc:sldMk cId="2922858327" sldId="293"/>
            <ac:spMk id="13" creationId="{3E2084C3-E8C2-7E5F-1880-4A4D5F9B86BE}"/>
          </ac:spMkLst>
        </pc:spChg>
        <pc:spChg chg="mod">
          <ac:chgData name="명주 차" userId="daa32f92eb66ebd7" providerId="LiveId" clId="{DE45C33E-85F3-4E43-9CA4-23A867B90876}" dt="2024-07-02T13:42:15.662" v="9666" actId="14838"/>
          <ac:spMkLst>
            <pc:docMk/>
            <pc:sldMk cId="2922858327" sldId="293"/>
            <ac:spMk id="14" creationId="{ACFB36CC-8B4B-6091-8AA4-78D04F88CB30}"/>
          </ac:spMkLst>
        </pc:spChg>
        <pc:spChg chg="mod">
          <ac:chgData name="명주 차" userId="daa32f92eb66ebd7" providerId="LiveId" clId="{DE45C33E-85F3-4E43-9CA4-23A867B90876}" dt="2024-07-02T07:53:59.146" v="7880" actId="1076"/>
          <ac:spMkLst>
            <pc:docMk/>
            <pc:sldMk cId="2922858327" sldId="293"/>
            <ac:spMk id="15" creationId="{2FE5F65B-2E04-AB2B-C3C8-9791F1D5893A}"/>
          </ac:spMkLst>
        </pc:spChg>
        <pc:spChg chg="mod">
          <ac:chgData name="명주 차" userId="daa32f92eb66ebd7" providerId="LiveId" clId="{DE45C33E-85F3-4E43-9CA4-23A867B90876}" dt="2024-07-02T14:52:19.649" v="10801" actId="20577"/>
          <ac:spMkLst>
            <pc:docMk/>
            <pc:sldMk cId="2922858327" sldId="293"/>
            <ac:spMk id="16" creationId="{00000000-0000-0000-0000-000000000000}"/>
          </ac:spMkLst>
        </pc:spChg>
        <pc:spChg chg="mod">
          <ac:chgData name="명주 차" userId="daa32f92eb66ebd7" providerId="LiveId" clId="{DE45C33E-85F3-4E43-9CA4-23A867B90876}" dt="2024-07-02T07:53:59.146" v="7880" actId="1076"/>
          <ac:spMkLst>
            <pc:docMk/>
            <pc:sldMk cId="2922858327" sldId="293"/>
            <ac:spMk id="17" creationId="{4678F400-63F8-AADE-9286-508DA88FEB53}"/>
          </ac:spMkLst>
        </pc:spChg>
        <pc:spChg chg="mod">
          <ac:chgData name="명주 차" userId="daa32f92eb66ebd7" providerId="LiveId" clId="{DE45C33E-85F3-4E43-9CA4-23A867B90876}" dt="2024-07-02T07:53:59.146" v="7880" actId="1076"/>
          <ac:spMkLst>
            <pc:docMk/>
            <pc:sldMk cId="2922858327" sldId="293"/>
            <ac:spMk id="18" creationId="{55C66DC1-D4DA-DA3D-13D6-0DD957E914EC}"/>
          </ac:spMkLst>
        </pc:spChg>
        <pc:spChg chg="add mod">
          <ac:chgData name="명주 차" userId="daa32f92eb66ebd7" providerId="LiveId" clId="{DE45C33E-85F3-4E43-9CA4-23A867B90876}" dt="2024-07-02T13:36:57.521" v="9645" actId="208"/>
          <ac:spMkLst>
            <pc:docMk/>
            <pc:sldMk cId="2922858327" sldId="293"/>
            <ac:spMk id="19" creationId="{77789570-15A8-716D-4AB3-6350B890849B}"/>
          </ac:spMkLst>
        </pc:spChg>
        <pc:spChg chg="add del">
          <ac:chgData name="명주 차" userId="daa32f92eb66ebd7" providerId="LiveId" clId="{DE45C33E-85F3-4E43-9CA4-23A867B90876}" dt="2024-07-02T07:05:51.355" v="7112" actId="478"/>
          <ac:spMkLst>
            <pc:docMk/>
            <pc:sldMk cId="2922858327" sldId="293"/>
            <ac:spMk id="20" creationId="{0329175F-5DFC-397C-B7A3-714EBFCDAECA}"/>
          </ac:spMkLst>
        </pc:spChg>
        <pc:spChg chg="mod">
          <ac:chgData name="명주 차" userId="daa32f92eb66ebd7" providerId="LiveId" clId="{DE45C33E-85F3-4E43-9CA4-23A867B90876}" dt="2024-07-02T07:53:59.146" v="7880" actId="1076"/>
          <ac:spMkLst>
            <pc:docMk/>
            <pc:sldMk cId="2922858327" sldId="293"/>
            <ac:spMk id="21" creationId="{4AE137FA-B232-E8F2-B212-5643B7B907B6}"/>
          </ac:spMkLst>
        </pc:spChg>
        <pc:spChg chg="mod">
          <ac:chgData name="명주 차" userId="daa32f92eb66ebd7" providerId="LiveId" clId="{DE45C33E-85F3-4E43-9CA4-23A867B90876}" dt="2024-07-02T10:41:49.782" v="8316" actId="14838"/>
          <ac:spMkLst>
            <pc:docMk/>
            <pc:sldMk cId="2922858327" sldId="293"/>
            <ac:spMk id="22" creationId="{2621F79D-1F8C-5D66-9A7D-8C21C542EDF1}"/>
          </ac:spMkLst>
        </pc:spChg>
        <pc:spChg chg="add mod">
          <ac:chgData name="명주 차" userId="daa32f92eb66ebd7" providerId="LiveId" clId="{DE45C33E-85F3-4E43-9CA4-23A867B90876}" dt="2024-07-02T07:53:59.146" v="7880" actId="1076"/>
          <ac:spMkLst>
            <pc:docMk/>
            <pc:sldMk cId="2922858327" sldId="293"/>
            <ac:spMk id="23" creationId="{5EE75324-E973-51DC-CFE1-6F11CFBF6CD0}"/>
          </ac:spMkLst>
        </pc:spChg>
        <pc:spChg chg="add mod">
          <ac:chgData name="명주 차" userId="daa32f92eb66ebd7" providerId="LiveId" clId="{DE45C33E-85F3-4E43-9CA4-23A867B90876}" dt="2024-07-02T07:53:59.146" v="7880" actId="1076"/>
          <ac:spMkLst>
            <pc:docMk/>
            <pc:sldMk cId="2922858327" sldId="293"/>
            <ac:spMk id="24" creationId="{FCCC6D49-7A88-B0A5-33E5-177EE8F27FBB}"/>
          </ac:spMkLst>
        </pc:spChg>
        <pc:spChg chg="mod">
          <ac:chgData name="명주 차" userId="daa32f92eb66ebd7" providerId="LiveId" clId="{DE45C33E-85F3-4E43-9CA4-23A867B90876}" dt="2024-07-02T10:37:31.755" v="8294" actId="207"/>
          <ac:spMkLst>
            <pc:docMk/>
            <pc:sldMk cId="2922858327" sldId="293"/>
            <ac:spMk id="25" creationId="{90212FA0-2924-3C95-C438-FF726A1D3D4E}"/>
          </ac:spMkLst>
        </pc:spChg>
        <pc:spChg chg="mod">
          <ac:chgData name="명주 차" userId="daa32f92eb66ebd7" providerId="LiveId" clId="{DE45C33E-85F3-4E43-9CA4-23A867B90876}" dt="2024-07-02T10:37:31.755" v="8294" actId="207"/>
          <ac:spMkLst>
            <pc:docMk/>
            <pc:sldMk cId="2922858327" sldId="293"/>
            <ac:spMk id="26" creationId="{6A6672B7-6080-5336-603E-7AE57207EA14}"/>
          </ac:spMkLst>
        </pc:spChg>
        <pc:spChg chg="add mod">
          <ac:chgData name="명주 차" userId="daa32f92eb66ebd7" providerId="LiveId" clId="{DE45C33E-85F3-4E43-9CA4-23A867B90876}" dt="2024-07-02T07:09:51.938" v="7220" actId="571"/>
          <ac:spMkLst>
            <pc:docMk/>
            <pc:sldMk cId="2922858327" sldId="293"/>
            <ac:spMk id="28" creationId="{5BF056A7-03D9-12D4-61E3-D500DF81E9F3}"/>
          </ac:spMkLst>
        </pc:spChg>
        <pc:spChg chg="mod">
          <ac:chgData name="명주 차" userId="daa32f92eb66ebd7" providerId="LiveId" clId="{DE45C33E-85F3-4E43-9CA4-23A867B90876}" dt="2024-07-02T07:53:59.146" v="7880" actId="1076"/>
          <ac:spMkLst>
            <pc:docMk/>
            <pc:sldMk cId="2922858327" sldId="293"/>
            <ac:spMk id="29" creationId="{2BE599C8-7F6B-9FA0-01E6-7688ED6D8E8E}"/>
          </ac:spMkLst>
        </pc:spChg>
        <pc:spChg chg="mod">
          <ac:chgData name="명주 차" userId="daa32f92eb66ebd7" providerId="LiveId" clId="{DE45C33E-85F3-4E43-9CA4-23A867B90876}" dt="2024-07-02T10:41:23.096" v="8313" actId="14838"/>
          <ac:spMkLst>
            <pc:docMk/>
            <pc:sldMk cId="2922858327" sldId="293"/>
            <ac:spMk id="30" creationId="{06ECC971-132E-3A49-C713-1296DB4BBE8A}"/>
          </ac:spMkLst>
        </pc:spChg>
        <pc:spChg chg="add mod">
          <ac:chgData name="명주 차" userId="daa32f92eb66ebd7" providerId="LiveId" clId="{DE45C33E-85F3-4E43-9CA4-23A867B90876}" dt="2024-07-02T07:09:51.938" v="7220" actId="571"/>
          <ac:spMkLst>
            <pc:docMk/>
            <pc:sldMk cId="2922858327" sldId="293"/>
            <ac:spMk id="31" creationId="{38015A88-A94C-53F0-1152-EFF08E0ACAAB}"/>
          </ac:spMkLst>
        </pc:spChg>
        <pc:spChg chg="add mod">
          <ac:chgData name="명주 차" userId="daa32f92eb66ebd7" providerId="LiveId" clId="{DE45C33E-85F3-4E43-9CA4-23A867B90876}" dt="2024-07-02T07:53:59.146" v="7880" actId="1076"/>
          <ac:spMkLst>
            <pc:docMk/>
            <pc:sldMk cId="2922858327" sldId="293"/>
            <ac:spMk id="32" creationId="{B7A8C7C1-9E72-74A9-51EC-F12C217B193D}"/>
          </ac:spMkLst>
        </pc:spChg>
        <pc:spChg chg="mod">
          <ac:chgData name="명주 차" userId="daa32f92eb66ebd7" providerId="LiveId" clId="{DE45C33E-85F3-4E43-9CA4-23A867B90876}" dt="2024-07-02T10:45:50.898" v="8329" actId="14838"/>
          <ac:spMkLst>
            <pc:docMk/>
            <pc:sldMk cId="2922858327" sldId="293"/>
            <ac:spMk id="33" creationId="{6D9CDEB1-5F58-34F8-394E-EA45DF939776}"/>
          </ac:spMkLst>
        </pc:spChg>
        <pc:spChg chg="mod">
          <ac:chgData name="명주 차" userId="daa32f92eb66ebd7" providerId="LiveId" clId="{DE45C33E-85F3-4E43-9CA4-23A867B90876}" dt="2024-07-02T10:45:50.898" v="8329" actId="14838"/>
          <ac:spMkLst>
            <pc:docMk/>
            <pc:sldMk cId="2922858327" sldId="293"/>
            <ac:spMk id="34" creationId="{D376886E-7F74-EF0B-130B-DA8AB00D9139}"/>
          </ac:spMkLst>
        </pc:spChg>
        <pc:spChg chg="add mod">
          <ac:chgData name="명주 차" userId="daa32f92eb66ebd7" providerId="LiveId" clId="{DE45C33E-85F3-4E43-9CA4-23A867B90876}" dt="2024-07-02T07:53:59.146" v="7880" actId="1076"/>
          <ac:spMkLst>
            <pc:docMk/>
            <pc:sldMk cId="2922858327" sldId="293"/>
            <ac:spMk id="35" creationId="{A019E589-652E-F2DC-3523-F36294929456}"/>
          </ac:spMkLst>
        </pc:spChg>
        <pc:spChg chg="mod">
          <ac:chgData name="명주 차" userId="daa32f92eb66ebd7" providerId="LiveId" clId="{DE45C33E-85F3-4E43-9CA4-23A867B90876}" dt="2024-07-02T10:45:52.133" v="8331" actId="14838"/>
          <ac:spMkLst>
            <pc:docMk/>
            <pc:sldMk cId="2922858327" sldId="293"/>
            <ac:spMk id="37" creationId="{36BE181A-5017-A824-D255-29FC756F6984}"/>
          </ac:spMkLst>
        </pc:spChg>
        <pc:spChg chg="mod">
          <ac:chgData name="명주 차" userId="daa32f92eb66ebd7" providerId="LiveId" clId="{DE45C33E-85F3-4E43-9CA4-23A867B90876}" dt="2024-07-02T10:45:51.613" v="8330" actId="14838"/>
          <ac:spMkLst>
            <pc:docMk/>
            <pc:sldMk cId="2922858327" sldId="293"/>
            <ac:spMk id="38" creationId="{969B0072-9480-333E-257C-8935EF218F50}"/>
          </ac:spMkLst>
        </pc:spChg>
        <pc:spChg chg="mod">
          <ac:chgData name="명주 차" userId="daa32f92eb66ebd7" providerId="LiveId" clId="{DE45C33E-85F3-4E43-9CA4-23A867B90876}" dt="2024-07-02T10:32:18.990" v="8267" actId="207"/>
          <ac:spMkLst>
            <pc:docMk/>
            <pc:sldMk cId="2922858327" sldId="293"/>
            <ac:spMk id="39" creationId="{F0DE7EC0-99FC-BDB0-F027-E2DB9D668356}"/>
          </ac:spMkLst>
        </pc:spChg>
        <pc:spChg chg="mod">
          <ac:chgData name="명주 차" userId="daa32f92eb66ebd7" providerId="LiveId" clId="{DE45C33E-85F3-4E43-9CA4-23A867B90876}" dt="2024-07-02T10:32:18.990" v="8267" actId="207"/>
          <ac:spMkLst>
            <pc:docMk/>
            <pc:sldMk cId="2922858327" sldId="293"/>
            <ac:spMk id="40" creationId="{00791811-C849-7722-DA95-1FB3A9048F70}"/>
          </ac:spMkLst>
        </pc:spChg>
        <pc:spChg chg="add mod">
          <ac:chgData name="명주 차" userId="daa32f92eb66ebd7" providerId="LiveId" clId="{DE45C33E-85F3-4E43-9CA4-23A867B90876}" dt="2024-07-02T07:53:24.529" v="7872"/>
          <ac:spMkLst>
            <pc:docMk/>
            <pc:sldMk cId="2922858327" sldId="293"/>
            <ac:spMk id="41" creationId="{EEDEAF67-145A-8949-4DAB-481C0FEEDA95}"/>
          </ac:spMkLst>
        </pc:spChg>
        <pc:spChg chg="add mod">
          <ac:chgData name="명주 차" userId="daa32f92eb66ebd7" providerId="LiveId" clId="{DE45C33E-85F3-4E43-9CA4-23A867B90876}" dt="2024-07-02T07:53:24.529" v="7872"/>
          <ac:spMkLst>
            <pc:docMk/>
            <pc:sldMk cId="2922858327" sldId="293"/>
            <ac:spMk id="43" creationId="{436A2468-BAE0-A7B8-7D37-9F82E9E804FB}"/>
          </ac:spMkLst>
        </pc:spChg>
        <pc:spChg chg="add mod">
          <ac:chgData name="명주 차" userId="daa32f92eb66ebd7" providerId="LiveId" clId="{DE45C33E-85F3-4E43-9CA4-23A867B90876}" dt="2024-07-02T07:53:24.529" v="7872"/>
          <ac:spMkLst>
            <pc:docMk/>
            <pc:sldMk cId="2922858327" sldId="293"/>
            <ac:spMk id="44" creationId="{FEED9410-99E6-5056-314D-D2D89C8CA6E9}"/>
          </ac:spMkLst>
        </pc:spChg>
        <pc:spChg chg="add mod">
          <ac:chgData name="명주 차" userId="daa32f92eb66ebd7" providerId="LiveId" clId="{DE45C33E-85F3-4E43-9CA4-23A867B90876}" dt="2024-07-02T07:53:24.529" v="7872"/>
          <ac:spMkLst>
            <pc:docMk/>
            <pc:sldMk cId="2922858327" sldId="293"/>
            <ac:spMk id="45" creationId="{A64E893C-101F-5F33-5355-C08D4B4384ED}"/>
          </ac:spMkLst>
        </pc:spChg>
        <pc:spChg chg="add mod">
          <ac:chgData name="명주 차" userId="daa32f92eb66ebd7" providerId="LiveId" clId="{DE45C33E-85F3-4E43-9CA4-23A867B90876}" dt="2024-07-02T07:53:24.529" v="7872"/>
          <ac:spMkLst>
            <pc:docMk/>
            <pc:sldMk cId="2922858327" sldId="293"/>
            <ac:spMk id="46" creationId="{A991E89E-0A4E-A99B-EB33-3CD13C4AEEB8}"/>
          </ac:spMkLst>
        </pc:spChg>
        <pc:spChg chg="add mod">
          <ac:chgData name="명주 차" userId="daa32f92eb66ebd7" providerId="LiveId" clId="{DE45C33E-85F3-4E43-9CA4-23A867B90876}" dt="2024-07-02T07:53:24.529" v="7872"/>
          <ac:spMkLst>
            <pc:docMk/>
            <pc:sldMk cId="2922858327" sldId="293"/>
            <ac:spMk id="47" creationId="{0A1598D9-7A1F-821D-A6EA-5084DDF1C442}"/>
          </ac:spMkLst>
        </pc:spChg>
        <pc:picChg chg="add mod">
          <ac:chgData name="명주 차" userId="daa32f92eb66ebd7" providerId="LiveId" clId="{DE45C33E-85F3-4E43-9CA4-23A867B90876}" dt="2024-07-02T07:09:51.938" v="7220" actId="571"/>
          <ac:picMkLst>
            <pc:docMk/>
            <pc:sldMk cId="2922858327" sldId="293"/>
            <ac:picMk id="27" creationId="{2EBDA882-435A-F37B-46A4-D1671321467A}"/>
          </ac:picMkLst>
        </pc:picChg>
        <pc:picChg chg="mod">
          <ac:chgData name="명주 차" userId="daa32f92eb66ebd7" providerId="LiveId" clId="{DE45C33E-85F3-4E43-9CA4-23A867B90876}" dt="2024-07-02T07:53:59.146" v="7880" actId="1076"/>
          <ac:picMkLst>
            <pc:docMk/>
            <pc:sldMk cId="2922858327" sldId="293"/>
            <ac:picMk id="36" creationId="{00080C2C-A664-1130-24E9-2207A127CE1B}"/>
          </ac:picMkLst>
        </pc:picChg>
        <pc:picChg chg="mod">
          <ac:chgData name="명주 차" userId="daa32f92eb66ebd7" providerId="LiveId" clId="{DE45C33E-85F3-4E43-9CA4-23A867B90876}" dt="2024-07-02T07:53:59.146" v="7880" actId="1076"/>
          <ac:picMkLst>
            <pc:docMk/>
            <pc:sldMk cId="2922858327" sldId="293"/>
            <ac:picMk id="42" creationId="{AF49828F-503C-1BBF-2A73-00E6FE8D17BE}"/>
          </ac:picMkLst>
        </pc:picChg>
      </pc:sldChg>
      <pc:sldChg chg="add del setBg">
        <pc:chgData name="명주 차" userId="daa32f92eb66ebd7" providerId="LiveId" clId="{DE45C33E-85F3-4E43-9CA4-23A867B90876}" dt="2024-07-02T06:57:05.304" v="7030" actId="47"/>
        <pc:sldMkLst>
          <pc:docMk/>
          <pc:sldMk cId="84075746" sldId="294"/>
        </pc:sldMkLst>
      </pc:sldChg>
      <pc:sldChg chg="addSp delSp modSp add mod setBg">
        <pc:chgData name="명주 차" userId="daa32f92eb66ebd7" providerId="LiveId" clId="{DE45C33E-85F3-4E43-9CA4-23A867B90876}" dt="2024-07-03T01:47:14.216" v="10893" actId="478"/>
        <pc:sldMkLst>
          <pc:docMk/>
          <pc:sldMk cId="1196751942" sldId="294"/>
        </pc:sldMkLst>
        <pc:spChg chg="add del mod">
          <ac:chgData name="명주 차" userId="daa32f92eb66ebd7" providerId="LiveId" clId="{DE45C33E-85F3-4E43-9CA4-23A867B90876}" dt="2024-07-02T14:09:28.434" v="10231" actId="1076"/>
          <ac:spMkLst>
            <pc:docMk/>
            <pc:sldMk cId="1196751942" sldId="294"/>
            <ac:spMk id="2" creationId="{00000000-0000-0000-0000-000000000000}"/>
          </ac:spMkLst>
        </pc:spChg>
        <pc:spChg chg="del">
          <ac:chgData name="명주 차" userId="daa32f92eb66ebd7" providerId="LiveId" clId="{DE45C33E-85F3-4E43-9CA4-23A867B90876}" dt="2024-07-02T14:05:35.933" v="10225" actId="478"/>
          <ac:spMkLst>
            <pc:docMk/>
            <pc:sldMk cId="1196751942" sldId="294"/>
            <ac:spMk id="3" creationId="{E9E09BBA-9FDA-33BA-0E02-20927244F9F3}"/>
          </ac:spMkLst>
        </pc:spChg>
        <pc:spChg chg="del">
          <ac:chgData name="명주 차" userId="daa32f92eb66ebd7" providerId="LiveId" clId="{DE45C33E-85F3-4E43-9CA4-23A867B90876}" dt="2024-07-02T14:05:35.933" v="10225" actId="478"/>
          <ac:spMkLst>
            <pc:docMk/>
            <pc:sldMk cId="1196751942" sldId="294"/>
            <ac:spMk id="4" creationId="{54AEE89D-022C-FC37-6044-737559038BC7}"/>
          </ac:spMkLst>
        </pc:spChg>
        <pc:spChg chg="del">
          <ac:chgData name="명주 차" userId="daa32f92eb66ebd7" providerId="LiveId" clId="{DE45C33E-85F3-4E43-9CA4-23A867B90876}" dt="2024-07-02T14:05:35.933" v="10225" actId="478"/>
          <ac:spMkLst>
            <pc:docMk/>
            <pc:sldMk cId="1196751942" sldId="294"/>
            <ac:spMk id="5" creationId="{0E6EADF4-0C35-2AAD-6414-6755034AD4E7}"/>
          </ac:spMkLst>
        </pc:spChg>
        <pc:spChg chg="del">
          <ac:chgData name="명주 차" userId="daa32f92eb66ebd7" providerId="LiveId" clId="{DE45C33E-85F3-4E43-9CA4-23A867B90876}" dt="2024-07-02T14:05:35.933" v="10225" actId="478"/>
          <ac:spMkLst>
            <pc:docMk/>
            <pc:sldMk cId="1196751942" sldId="294"/>
            <ac:spMk id="6" creationId="{C337AC32-DC30-B3B2-ED5F-96F591132221}"/>
          </ac:spMkLst>
        </pc:spChg>
        <pc:spChg chg="del">
          <ac:chgData name="명주 차" userId="daa32f92eb66ebd7" providerId="LiveId" clId="{DE45C33E-85F3-4E43-9CA4-23A867B90876}" dt="2024-07-02T14:05:35.933" v="10225" actId="478"/>
          <ac:spMkLst>
            <pc:docMk/>
            <pc:sldMk cId="1196751942" sldId="294"/>
            <ac:spMk id="7" creationId="{41E297DF-CA41-B87B-B02D-6332E4E32C88}"/>
          </ac:spMkLst>
        </pc:spChg>
        <pc:spChg chg="del">
          <ac:chgData name="명주 차" userId="daa32f92eb66ebd7" providerId="LiveId" clId="{DE45C33E-85F3-4E43-9CA4-23A867B90876}" dt="2024-07-02T14:05:37.356" v="10226" actId="478"/>
          <ac:spMkLst>
            <pc:docMk/>
            <pc:sldMk cId="1196751942" sldId="294"/>
            <ac:spMk id="8" creationId="{C9A80760-0B7F-A154-F9D8-9FCBEF766B2B}"/>
          </ac:spMkLst>
        </pc:spChg>
        <pc:spChg chg="mod">
          <ac:chgData name="명주 차" userId="daa32f92eb66ebd7" providerId="LiveId" clId="{DE45C33E-85F3-4E43-9CA4-23A867B90876}" dt="2024-07-02T14:09:28.434" v="10231" actId="1076"/>
          <ac:spMkLst>
            <pc:docMk/>
            <pc:sldMk cId="1196751942" sldId="294"/>
            <ac:spMk id="9" creationId="{A322F929-224C-1486-4DCF-09729258071B}"/>
          </ac:spMkLst>
        </pc:spChg>
        <pc:spChg chg="mod">
          <ac:chgData name="명주 차" userId="daa32f92eb66ebd7" providerId="LiveId" clId="{DE45C33E-85F3-4E43-9CA4-23A867B90876}" dt="2024-07-02T14:09:28.434" v="10231" actId="1076"/>
          <ac:spMkLst>
            <pc:docMk/>
            <pc:sldMk cId="1196751942" sldId="294"/>
            <ac:spMk id="10" creationId="{7C52D4C1-F9E1-287E-1A4B-82EFF44D43FD}"/>
          </ac:spMkLst>
        </pc:spChg>
        <pc:spChg chg="mod">
          <ac:chgData name="명주 차" userId="daa32f92eb66ebd7" providerId="LiveId" clId="{DE45C33E-85F3-4E43-9CA4-23A867B90876}" dt="2024-07-02T14:09:28.434" v="10231" actId="1076"/>
          <ac:spMkLst>
            <pc:docMk/>
            <pc:sldMk cId="1196751942" sldId="294"/>
            <ac:spMk id="11" creationId="{BE25598D-4181-AE35-919E-D929B40062E2}"/>
          </ac:spMkLst>
        </pc:spChg>
        <pc:spChg chg="mod">
          <ac:chgData name="명주 차" userId="daa32f92eb66ebd7" providerId="LiveId" clId="{DE45C33E-85F3-4E43-9CA4-23A867B90876}" dt="2024-07-02T14:09:28.434" v="10231" actId="1076"/>
          <ac:spMkLst>
            <pc:docMk/>
            <pc:sldMk cId="1196751942" sldId="294"/>
            <ac:spMk id="12" creationId="{234AA762-0AD2-DD04-FB56-E32BA2E60AA2}"/>
          </ac:spMkLst>
        </pc:spChg>
        <pc:spChg chg="mod">
          <ac:chgData name="명주 차" userId="daa32f92eb66ebd7" providerId="LiveId" clId="{DE45C33E-85F3-4E43-9CA4-23A867B90876}" dt="2024-07-02T14:09:28.434" v="10231" actId="1076"/>
          <ac:spMkLst>
            <pc:docMk/>
            <pc:sldMk cId="1196751942" sldId="294"/>
            <ac:spMk id="13" creationId="{0CF3FCE1-1C76-17FE-5E48-01AE88A0E2E5}"/>
          </ac:spMkLst>
        </pc:spChg>
        <pc:spChg chg="mod">
          <ac:chgData name="명주 차" userId="daa32f92eb66ebd7" providerId="LiveId" clId="{DE45C33E-85F3-4E43-9CA4-23A867B90876}" dt="2024-07-02T14:09:28.434" v="10231" actId="1076"/>
          <ac:spMkLst>
            <pc:docMk/>
            <pc:sldMk cId="1196751942" sldId="294"/>
            <ac:spMk id="14" creationId="{CB30FBE9-CE6A-99C5-917C-D0825037F3C9}"/>
          </ac:spMkLst>
        </pc:spChg>
        <pc:spChg chg="del">
          <ac:chgData name="명주 차" userId="daa32f92eb66ebd7" providerId="LiveId" clId="{DE45C33E-85F3-4E43-9CA4-23A867B90876}" dt="2024-07-02T14:05:35.933" v="10225" actId="478"/>
          <ac:spMkLst>
            <pc:docMk/>
            <pc:sldMk cId="1196751942" sldId="294"/>
            <ac:spMk id="15" creationId="{5305DF77-1A9C-72F2-5509-98752DD7A4BA}"/>
          </ac:spMkLst>
        </pc:spChg>
        <pc:spChg chg="del">
          <ac:chgData name="명주 차" userId="daa32f92eb66ebd7" providerId="LiveId" clId="{DE45C33E-85F3-4E43-9CA4-23A867B90876}" dt="2024-07-03T01:47:14.216" v="10893" actId="478"/>
          <ac:spMkLst>
            <pc:docMk/>
            <pc:sldMk cId="1196751942" sldId="294"/>
            <ac:spMk id="16" creationId="{00000000-0000-0000-0000-000000000000}"/>
          </ac:spMkLst>
        </pc:spChg>
        <pc:spChg chg="del">
          <ac:chgData name="명주 차" userId="daa32f92eb66ebd7" providerId="LiveId" clId="{DE45C33E-85F3-4E43-9CA4-23A867B90876}" dt="2024-07-02T14:05:35.933" v="10225" actId="478"/>
          <ac:spMkLst>
            <pc:docMk/>
            <pc:sldMk cId="1196751942" sldId="294"/>
            <ac:spMk id="17" creationId="{99C5DA5A-805F-6BC7-371B-ED8B64945FD6}"/>
          </ac:spMkLst>
        </pc:spChg>
        <pc:spChg chg="del">
          <ac:chgData name="명주 차" userId="daa32f92eb66ebd7" providerId="LiveId" clId="{DE45C33E-85F3-4E43-9CA4-23A867B90876}" dt="2024-07-02T14:05:35.933" v="10225" actId="478"/>
          <ac:spMkLst>
            <pc:docMk/>
            <pc:sldMk cId="1196751942" sldId="294"/>
            <ac:spMk id="18" creationId="{FEA1C2EA-8546-F247-35C1-09C6D7D7A141}"/>
          </ac:spMkLst>
        </pc:spChg>
        <pc:spChg chg="del">
          <ac:chgData name="명주 차" userId="daa32f92eb66ebd7" providerId="LiveId" clId="{DE45C33E-85F3-4E43-9CA4-23A867B90876}" dt="2024-07-02T14:05:35.933" v="10225" actId="478"/>
          <ac:spMkLst>
            <pc:docMk/>
            <pc:sldMk cId="1196751942" sldId="294"/>
            <ac:spMk id="19" creationId="{BCDCD2E5-916F-9437-34D2-43CE79B10201}"/>
          </ac:spMkLst>
        </pc:spChg>
        <pc:picChg chg="add mod ord">
          <ac:chgData name="명주 차" userId="daa32f92eb66ebd7" providerId="LiveId" clId="{DE45C33E-85F3-4E43-9CA4-23A867B90876}" dt="2024-07-03T01:46:38.417" v="10892" actId="29295"/>
          <ac:picMkLst>
            <pc:docMk/>
            <pc:sldMk cId="1196751942" sldId="294"/>
            <ac:picMk id="4" creationId="{7E3AB729-FE02-B502-7E59-C7D503103623}"/>
          </ac:picMkLst>
        </pc:picChg>
      </pc:sldChg>
      <pc:sldChg chg="addSp delSp modSp add del mod setBg">
        <pc:chgData name="명주 차" userId="daa32f92eb66ebd7" providerId="LiveId" clId="{DE45C33E-85F3-4E43-9CA4-23A867B90876}" dt="2024-07-02T10:54:14.182" v="8759" actId="47"/>
        <pc:sldMkLst>
          <pc:docMk/>
          <pc:sldMk cId="1662711853" sldId="294"/>
        </pc:sldMkLst>
        <pc:spChg chg="add mod ord">
          <ac:chgData name="명주 차" userId="daa32f92eb66ebd7" providerId="LiveId" clId="{DE45C33E-85F3-4E43-9CA4-23A867B90876}" dt="2024-07-02T10:53:52.913" v="8754" actId="14100"/>
          <ac:spMkLst>
            <pc:docMk/>
            <pc:sldMk cId="1662711853" sldId="294"/>
            <ac:spMk id="3" creationId="{F7F03778-0C57-81B8-2B9C-532BBF5BBF5D}"/>
          </ac:spMkLst>
        </pc:spChg>
        <pc:spChg chg="add del mod">
          <ac:chgData name="명주 차" userId="daa32f92eb66ebd7" providerId="LiveId" clId="{DE45C33E-85F3-4E43-9CA4-23A867B90876}" dt="2024-07-02T10:54:11.610" v="8758" actId="478"/>
          <ac:spMkLst>
            <pc:docMk/>
            <pc:sldMk cId="1662711853" sldId="294"/>
            <ac:spMk id="6" creationId="{C44FF127-97F1-8F9A-3658-EFAAE28C2094}"/>
          </ac:spMkLst>
        </pc:spChg>
        <pc:spChg chg="mod ord">
          <ac:chgData name="명주 차" userId="daa32f92eb66ebd7" providerId="LiveId" clId="{DE45C33E-85F3-4E43-9CA4-23A867B90876}" dt="2024-07-02T10:53:59.538" v="8755" actId="1076"/>
          <ac:spMkLst>
            <pc:docMk/>
            <pc:sldMk cId="1662711853" sldId="294"/>
            <ac:spMk id="29" creationId="{2BE599C8-7F6B-9FA0-01E6-7688ED6D8E8E}"/>
          </ac:spMkLst>
        </pc:spChg>
        <pc:spChg chg="mod ord">
          <ac:chgData name="명주 차" userId="daa32f92eb66ebd7" providerId="LiveId" clId="{DE45C33E-85F3-4E43-9CA4-23A867B90876}" dt="2024-07-02T10:54:02.683" v="8756" actId="1076"/>
          <ac:spMkLst>
            <pc:docMk/>
            <pc:sldMk cId="1662711853" sldId="294"/>
            <ac:spMk id="30" creationId="{06ECC971-132E-3A49-C713-1296DB4BBE8A}"/>
          </ac:spMkLst>
        </pc:spChg>
        <pc:spChg chg="del">
          <ac:chgData name="명주 차" userId="daa32f92eb66ebd7" providerId="LiveId" clId="{DE45C33E-85F3-4E43-9CA4-23A867B90876}" dt="2024-07-02T10:52:29.697" v="8730" actId="478"/>
          <ac:spMkLst>
            <pc:docMk/>
            <pc:sldMk cId="1662711853" sldId="294"/>
            <ac:spMk id="32" creationId="{B7A8C7C1-9E72-74A9-51EC-F12C217B193D}"/>
          </ac:spMkLst>
        </pc:spChg>
        <pc:spChg chg="del">
          <ac:chgData name="명주 차" userId="daa32f92eb66ebd7" providerId="LiveId" clId="{DE45C33E-85F3-4E43-9CA4-23A867B90876}" dt="2024-07-02T10:52:30.970" v="8731" actId="478"/>
          <ac:spMkLst>
            <pc:docMk/>
            <pc:sldMk cId="1662711853" sldId="294"/>
            <ac:spMk id="35" creationId="{A019E589-652E-F2DC-3523-F36294929456}"/>
          </ac:spMkLst>
        </pc:spChg>
      </pc:sldChg>
      <pc:sldChg chg="modSp add del mod setBg">
        <pc:chgData name="명주 차" userId="daa32f92eb66ebd7" providerId="LiveId" clId="{DE45C33E-85F3-4E43-9CA4-23A867B90876}" dt="2024-07-02T10:55:37.405" v="8872" actId="47"/>
        <pc:sldMkLst>
          <pc:docMk/>
          <pc:sldMk cId="2335153186" sldId="294"/>
        </pc:sldMkLst>
        <pc:spChg chg="mod">
          <ac:chgData name="명주 차" userId="daa32f92eb66ebd7" providerId="LiveId" clId="{DE45C33E-85F3-4E43-9CA4-23A867B90876}" dt="2024-07-02T10:55:17.609" v="8871" actId="1076"/>
          <ac:spMkLst>
            <pc:docMk/>
            <pc:sldMk cId="2335153186" sldId="294"/>
            <ac:spMk id="23" creationId="{5EE75324-E973-51DC-CFE1-6F11CFBF6CD0}"/>
          </ac:spMkLst>
        </pc:spChg>
      </pc:sldChg>
      <pc:sldChg chg="modSp add del mod setBg">
        <pc:chgData name="명주 차" userId="daa32f92eb66ebd7" providerId="LiveId" clId="{DE45C33E-85F3-4E43-9CA4-23A867B90876}" dt="2024-07-02T13:07:59.665" v="9534" actId="47"/>
        <pc:sldMkLst>
          <pc:docMk/>
          <pc:sldMk cId="2860328270" sldId="294"/>
        </pc:sldMkLst>
        <pc:spChg chg="mod">
          <ac:chgData name="명주 차" userId="daa32f92eb66ebd7" providerId="LiveId" clId="{DE45C33E-85F3-4E43-9CA4-23A867B90876}" dt="2024-07-02T13:04:21.695" v="9423" actId="1076"/>
          <ac:spMkLst>
            <pc:docMk/>
            <pc:sldMk cId="2860328270" sldId="294"/>
            <ac:spMk id="54" creationId="{824DDD8B-AD22-909D-3E04-29B134A8D694}"/>
          </ac:spMkLst>
        </pc:spChg>
        <pc:spChg chg="mod">
          <ac:chgData name="명주 차" userId="daa32f92eb66ebd7" providerId="LiveId" clId="{DE45C33E-85F3-4E43-9CA4-23A867B90876}" dt="2024-07-02T13:04:30.751" v="9425" actId="1076"/>
          <ac:spMkLst>
            <pc:docMk/>
            <pc:sldMk cId="2860328270" sldId="294"/>
            <ac:spMk id="71" creationId="{E5A8D1F9-FE3D-4E53-9638-38D62AE1F339}"/>
          </ac:spMkLst>
        </pc:spChg>
        <pc:spChg chg="mod">
          <ac:chgData name="명주 차" userId="daa32f92eb66ebd7" providerId="LiveId" clId="{DE45C33E-85F3-4E43-9CA4-23A867B90876}" dt="2024-07-02T12:58:15.492" v="9261" actId="1076"/>
          <ac:spMkLst>
            <pc:docMk/>
            <pc:sldMk cId="2860328270" sldId="294"/>
            <ac:spMk id="73" creationId="{00000000-0000-0000-0000-000000000000}"/>
          </ac:spMkLst>
        </pc:spChg>
        <pc:grpChg chg="mod">
          <ac:chgData name="명주 차" userId="daa32f92eb66ebd7" providerId="LiveId" clId="{DE45C33E-85F3-4E43-9CA4-23A867B90876}" dt="2024-07-02T13:04:37.242" v="9427" actId="1037"/>
          <ac:grpSpMkLst>
            <pc:docMk/>
            <pc:sldMk cId="2860328270" sldId="294"/>
            <ac:grpSpMk id="10" creationId="{7053B135-E595-37DF-D794-6F056AFD3C67}"/>
          </ac:grpSpMkLst>
        </pc:grpChg>
      </pc:sldChg>
    </pc:docChg>
  </pc:docChgLst>
  <pc:docChgLst>
    <pc:chgData name="명주 차" userId="daa32f92eb66ebd7" providerId="LiveId" clId="{614A16D4-8880-4E98-B791-D2A640EE2DC3}"/>
    <pc:docChg chg="undo custSel modSld">
      <pc:chgData name="명주 차" userId="daa32f92eb66ebd7" providerId="LiveId" clId="{614A16D4-8880-4E98-B791-D2A640EE2DC3}" dt="2024-07-01T13:27:12.684" v="3" actId="114"/>
      <pc:docMkLst>
        <pc:docMk/>
      </pc:docMkLst>
      <pc:sldChg chg="modSp mod">
        <pc:chgData name="명주 차" userId="daa32f92eb66ebd7" providerId="LiveId" clId="{614A16D4-8880-4E98-B791-D2A640EE2DC3}" dt="2024-07-01T13:27:12.684" v="3" actId="114"/>
        <pc:sldMkLst>
          <pc:docMk/>
          <pc:sldMk cId="84267553" sldId="257"/>
        </pc:sldMkLst>
        <pc:spChg chg="mod">
          <ac:chgData name="명주 차" userId="daa32f92eb66ebd7" providerId="LiveId" clId="{614A16D4-8880-4E98-B791-D2A640EE2DC3}" dt="2024-07-01T13:27:12.684" v="3" actId="114"/>
          <ac:spMkLst>
            <pc:docMk/>
            <pc:sldMk cId="84267553" sldId="257"/>
            <ac:spMk id="7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57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91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3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9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4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8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80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7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44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1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23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E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/>
          <p:cNvSpPr/>
          <p:nvPr/>
        </p:nvSpPr>
        <p:spPr>
          <a:xfrm>
            <a:off x="800098" y="1760348"/>
            <a:ext cx="1062990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FD8352"/>
                </a:solidFill>
              </a:rPr>
              <a:t>계단 하강 보행의 상태 예측을 위한 상태 변수 생성에 대한 연구</a:t>
            </a:r>
            <a:endParaRPr lang="en-US" altLang="ko-KR" sz="2800" b="1" kern="0" dirty="0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5524500" y="3462575"/>
            <a:ext cx="6096000" cy="0"/>
          </a:xfrm>
          <a:prstGeom prst="line">
            <a:avLst/>
          </a:prstGeom>
          <a:ln>
            <a:solidFill>
              <a:srgbClr val="FD8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11567653" y="3409728"/>
            <a:ext cx="105693" cy="105693"/>
          </a:xfrm>
          <a:prstGeom prst="ellipse">
            <a:avLst/>
          </a:prstGeom>
          <a:solidFill>
            <a:schemeClr val="bg1"/>
          </a:solidFill>
          <a:ln w="15875" cap="sq">
            <a:solidFill>
              <a:srgbClr val="FD8352"/>
            </a:solidFill>
            <a:round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33C365-A17D-0AB4-F9EB-BC152E34ED63}"/>
              </a:ext>
            </a:extLst>
          </p:cNvPr>
          <p:cNvSpPr/>
          <p:nvPr/>
        </p:nvSpPr>
        <p:spPr>
          <a:xfrm>
            <a:off x="800097" y="2305526"/>
            <a:ext cx="10629901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Research of Generating Phase Variable to Estimate Phase of Stair Descent Walking</a:t>
            </a:r>
            <a:endParaRPr lang="en-US" altLang="ko-KR" sz="2400" kern="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96C60E-5BA9-528E-BB00-585CB574ACB5}"/>
              </a:ext>
            </a:extLst>
          </p:cNvPr>
          <p:cNvSpPr/>
          <p:nvPr/>
        </p:nvSpPr>
        <p:spPr>
          <a:xfrm>
            <a:off x="9731829" y="3469601"/>
            <a:ext cx="1698169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prstClr val="white"/>
                </a:solidFill>
              </a:rPr>
              <a:t>광주과학기술원</a:t>
            </a:r>
            <a:endParaRPr lang="en-US" altLang="ko-KR" sz="1600" b="1" kern="0" dirty="0">
              <a:solidFill>
                <a:prstClr val="white"/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white"/>
                </a:solidFill>
              </a:rPr>
              <a:t>차명주</a:t>
            </a:r>
            <a:r>
              <a:rPr lang="en-US" altLang="ko-KR" sz="1400" b="1" kern="0" dirty="0">
                <a:solidFill>
                  <a:prstClr val="white"/>
                </a:solidFill>
              </a:rPr>
              <a:t>, </a:t>
            </a:r>
            <a:r>
              <a:rPr lang="ko-KR" altLang="en-US" sz="1400" b="1" kern="0" dirty="0" err="1">
                <a:solidFill>
                  <a:prstClr val="white"/>
                </a:solidFill>
              </a:rPr>
              <a:t>허필원</a:t>
            </a:r>
            <a:endParaRPr lang="en-US" altLang="ko-KR" sz="1400" b="1" kern="0" dirty="0">
              <a:solidFill>
                <a:prstClr val="white"/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white"/>
                </a:solidFill>
              </a:rPr>
              <a:t>2024.07.02</a:t>
            </a:r>
            <a:endParaRPr lang="en-US" altLang="ko-KR" sz="14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A26083-B628-B6E6-7F7E-236746580485}"/>
              </a:ext>
            </a:extLst>
          </p:cNvPr>
          <p:cNvCxnSpPr>
            <a:cxnSpLocks/>
          </p:cNvCxnSpPr>
          <p:nvPr/>
        </p:nvCxnSpPr>
        <p:spPr>
          <a:xfrm flipV="1">
            <a:off x="6392373" y="1103918"/>
            <a:ext cx="5352707" cy="271813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calculation (stance phase)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09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FB832-7835-AC43-EA8F-8E92CD8BD7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648130" y="3803586"/>
            <a:ext cx="1744243" cy="136089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EDC42F-3128-BA10-54AD-75BCE477092B}"/>
              </a:ext>
            </a:extLst>
          </p:cNvPr>
          <p:cNvCxnSpPr>
            <a:cxnSpLocks/>
          </p:cNvCxnSpPr>
          <p:nvPr/>
        </p:nvCxnSpPr>
        <p:spPr>
          <a:xfrm flipH="1">
            <a:off x="6392373" y="5015806"/>
            <a:ext cx="5352707" cy="136853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BBF1E89-A8F4-60B2-0421-2D4DD426F025}"/>
              </a:ext>
            </a:extLst>
          </p:cNvPr>
          <p:cNvCxnSpPr>
            <a:cxnSpLocks/>
          </p:cNvCxnSpPr>
          <p:nvPr/>
        </p:nvCxnSpPr>
        <p:spPr>
          <a:xfrm flipH="1">
            <a:off x="4672815" y="5003895"/>
            <a:ext cx="2000208" cy="160584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5D8FF4-22FC-6CC2-7AD5-62A13FD051A0}"/>
              </a:ext>
            </a:extLst>
          </p:cNvPr>
          <p:cNvSpPr txBox="1"/>
          <p:nvPr/>
        </p:nvSpPr>
        <p:spPr>
          <a:xfrm>
            <a:off x="4695339" y="4215736"/>
            <a:ext cx="17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Normalization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F0BD63-F01F-C918-92DE-639936FF8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70" y="1205380"/>
            <a:ext cx="3739319" cy="5089371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A84C87-99BF-E928-5AD0-73CA00277EA0}"/>
              </a:ext>
            </a:extLst>
          </p:cNvPr>
          <p:cNvSpPr/>
          <p:nvPr/>
        </p:nvSpPr>
        <p:spPr>
          <a:xfrm>
            <a:off x="1094471" y="4253366"/>
            <a:ext cx="1774372" cy="1257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AB1DCA1-9FFF-B048-733F-4167BBE22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023" y="1107307"/>
            <a:ext cx="5072057" cy="3911150"/>
          </a:xfrm>
          <a:prstGeom prst="rect">
            <a:avLst/>
          </a:prstGeom>
          <a:ln w="19050">
            <a:solidFill>
              <a:srgbClr val="FD8352"/>
            </a:solidFill>
          </a:ln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1BD549C-9FCB-B2B7-AE02-AE6BB5CF2CD5}"/>
              </a:ext>
            </a:extLst>
          </p:cNvPr>
          <p:cNvCxnSpPr>
            <a:cxnSpLocks/>
          </p:cNvCxnSpPr>
          <p:nvPr/>
        </p:nvCxnSpPr>
        <p:spPr>
          <a:xfrm flipH="1">
            <a:off x="1094471" y="3803586"/>
            <a:ext cx="3546637" cy="444933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39C3010-60F2-6637-A6C1-359E177BFA47}"/>
              </a:ext>
            </a:extLst>
          </p:cNvPr>
          <p:cNvSpPr txBox="1"/>
          <p:nvPr/>
        </p:nvSpPr>
        <p:spPr>
          <a:xfrm>
            <a:off x="8392581" y="5030368"/>
            <a:ext cx="201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Stance phase(%)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11F9EE-B7F9-DB17-6EE0-4197F08AB4ED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0C760-0CA4-B645-7F4D-28ED4F59F058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98EDE-CA64-5F54-450A-6F98497D06A1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86CEB-50A5-E2D6-B281-9BB63668281B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C27433-FE5C-AE4B-7107-C95A2B181ED4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CDFE3-CD1A-5892-0134-7CF96B4043A2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7FD79C-6092-A3BE-045D-9A3E85FC02E3}"/>
              </a:ext>
            </a:extLst>
          </p:cNvPr>
          <p:cNvCxnSpPr>
            <a:cxnSpLocks/>
          </p:cNvCxnSpPr>
          <p:nvPr/>
        </p:nvCxnSpPr>
        <p:spPr>
          <a:xfrm flipV="1">
            <a:off x="4648130" y="1103918"/>
            <a:ext cx="2024893" cy="269299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46DFCD-ECA6-5173-E8E2-44B8C6DF1F45}"/>
              </a:ext>
            </a:extLst>
          </p:cNvPr>
          <p:cNvCxnSpPr>
            <a:cxnSpLocks/>
          </p:cNvCxnSpPr>
          <p:nvPr/>
        </p:nvCxnSpPr>
        <p:spPr>
          <a:xfrm flipV="1">
            <a:off x="1094471" y="5164479"/>
            <a:ext cx="3553659" cy="346187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19AAD5C-9CEA-79C6-2E37-22F5B0378D13}"/>
              </a:ext>
            </a:extLst>
          </p:cNvPr>
          <p:cNvCxnSpPr>
            <a:cxnSpLocks/>
          </p:cNvCxnSpPr>
          <p:nvPr/>
        </p:nvCxnSpPr>
        <p:spPr>
          <a:xfrm flipV="1">
            <a:off x="2867789" y="4044478"/>
            <a:ext cx="1780341" cy="20404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8EF4732-2989-9AB7-D77D-EAD17D39F6E7}"/>
              </a:ext>
            </a:extLst>
          </p:cNvPr>
          <p:cNvCxnSpPr>
            <a:cxnSpLocks/>
          </p:cNvCxnSpPr>
          <p:nvPr/>
        </p:nvCxnSpPr>
        <p:spPr>
          <a:xfrm flipV="1">
            <a:off x="2867789" y="5164479"/>
            <a:ext cx="3517562" cy="346187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43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972EBD-23DB-E888-BB01-9E141224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37" y="1416676"/>
            <a:ext cx="5394619" cy="4282225"/>
          </a:xfrm>
          <a:prstGeom prst="rect">
            <a:avLst/>
          </a:prstGeom>
          <a:ln w="19050">
            <a:solidFill>
              <a:srgbClr val="FD8352"/>
            </a:solidFill>
          </a:ln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calculation (swing phase)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10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8D16-2D23-EFE1-A913-6AA1B79E9831}"/>
              </a:ext>
            </a:extLst>
          </p:cNvPr>
          <p:cNvSpPr txBox="1"/>
          <p:nvPr/>
        </p:nvSpPr>
        <p:spPr>
          <a:xfrm>
            <a:off x="2996072" y="5780312"/>
            <a:ext cx="16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Gait cycle (%)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80AE6-8CE7-6972-B3A6-C3951C484B78}"/>
              </a:ext>
            </a:extLst>
          </p:cNvPr>
          <p:cNvSpPr txBox="1"/>
          <p:nvPr/>
        </p:nvSpPr>
        <p:spPr>
          <a:xfrm rot="16200000">
            <a:off x="-118053" y="3292199"/>
            <a:ext cx="16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Angle (degree)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D3B1B6-C138-AB42-B336-83C4D63FCB14}"/>
              </a:ext>
            </a:extLst>
          </p:cNvPr>
          <p:cNvSpPr/>
          <p:nvPr/>
        </p:nvSpPr>
        <p:spPr>
          <a:xfrm>
            <a:off x="4615543" y="1605642"/>
            <a:ext cx="1626507" cy="1156607"/>
          </a:xfrm>
          <a:prstGeom prst="rect">
            <a:avLst/>
          </a:prstGeom>
          <a:solidFill>
            <a:srgbClr val="FFC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016CCB-F940-2FBF-0409-BA880A57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266" y="1121983"/>
            <a:ext cx="2468105" cy="1866900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sp>
        <p:nvSpPr>
          <p:cNvPr id="12" name="부등호 11">
            <a:extLst>
              <a:ext uri="{FF2B5EF4-FFF2-40B4-BE49-F238E27FC236}">
                <a16:creationId xmlns:a16="http://schemas.microsoft.com/office/drawing/2014/main" id="{7D42668A-760D-504D-1AF9-4932A7254D86}"/>
              </a:ext>
            </a:extLst>
          </p:cNvPr>
          <p:cNvSpPr/>
          <p:nvPr/>
        </p:nvSpPr>
        <p:spPr>
          <a:xfrm rot="16200000">
            <a:off x="8696778" y="3248514"/>
            <a:ext cx="1279526" cy="674536"/>
          </a:xfrm>
          <a:prstGeom prst="mathNotEqual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85BD6F-AC7F-739C-C281-901E153F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718" y="4177591"/>
            <a:ext cx="3237934" cy="2100652"/>
          </a:xfrm>
          <a:prstGeom prst="rect">
            <a:avLst/>
          </a:prstGeom>
          <a:ln w="19050">
            <a:solidFill>
              <a:srgbClr val="FD8352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DD3C95-6D58-DCA6-B9EB-5ADEBDCBC51A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1F891-6402-5997-8453-A1805E9EF46E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31E96-32BD-B79E-1B6B-575D32C6C937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2E496-78FB-B63F-F498-00FDC3282DCB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687B4-797E-7364-7BC9-23660A94CFBC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4C3613-CDE3-3990-FE74-EAA95F17B2BC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39F3A-996C-A505-8CBA-A7F4659D455D}"/>
              </a:ext>
            </a:extLst>
          </p:cNvPr>
          <p:cNvSpPr txBox="1"/>
          <p:nvPr/>
        </p:nvSpPr>
        <p:spPr>
          <a:xfrm>
            <a:off x="8907004" y="5065531"/>
            <a:ext cx="100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Sine</a:t>
            </a:r>
            <a:endParaRPr lang="ko-KR" alt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114146-AF59-DCEB-322B-E26BC7FBF66F}"/>
              </a:ext>
            </a:extLst>
          </p:cNvPr>
          <p:cNvSpPr txBox="1"/>
          <p:nvPr/>
        </p:nvSpPr>
        <p:spPr>
          <a:xfrm>
            <a:off x="7859286" y="5914160"/>
            <a:ext cx="46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88D22E-DD9D-9FD2-53FC-FC5C2AE60985}"/>
                  </a:ext>
                </a:extLst>
              </p:cNvPr>
              <p:cNvSpPr txBox="1"/>
              <p:nvPr/>
            </p:nvSpPr>
            <p:spPr>
              <a:xfrm>
                <a:off x="10473430" y="5881744"/>
                <a:ext cx="4619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88D22E-DD9D-9FD2-53FC-FC5C2AE60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30" y="5881744"/>
                <a:ext cx="46196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82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972EBD-23DB-E888-BB01-9E141224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37" y="1416676"/>
            <a:ext cx="5394619" cy="4282225"/>
          </a:xfrm>
          <a:prstGeom prst="rect">
            <a:avLst/>
          </a:prstGeom>
          <a:ln w="19050">
            <a:solidFill>
              <a:srgbClr val="FD8352"/>
            </a:solidFill>
          </a:ln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calculation (swing phase)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8D16-2D23-EFE1-A913-6AA1B79E9831}"/>
              </a:ext>
            </a:extLst>
          </p:cNvPr>
          <p:cNvSpPr txBox="1"/>
          <p:nvPr/>
        </p:nvSpPr>
        <p:spPr>
          <a:xfrm>
            <a:off x="2996072" y="5780312"/>
            <a:ext cx="16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Gait cycle (%)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80AE6-8CE7-6972-B3A6-C3951C484B78}"/>
              </a:ext>
            </a:extLst>
          </p:cNvPr>
          <p:cNvSpPr txBox="1"/>
          <p:nvPr/>
        </p:nvSpPr>
        <p:spPr>
          <a:xfrm rot="16200000">
            <a:off x="-118053" y="3292199"/>
            <a:ext cx="16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Angle (degree)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D3B1B6-C138-AB42-B336-83C4D63FCB14}"/>
              </a:ext>
            </a:extLst>
          </p:cNvPr>
          <p:cNvSpPr/>
          <p:nvPr/>
        </p:nvSpPr>
        <p:spPr>
          <a:xfrm>
            <a:off x="4083051" y="1605642"/>
            <a:ext cx="2159000" cy="1149669"/>
          </a:xfrm>
          <a:prstGeom prst="rect">
            <a:avLst/>
          </a:prstGeom>
          <a:solidFill>
            <a:srgbClr val="FFC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85BD6F-AC7F-739C-C281-901E153FB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498" y="4074885"/>
            <a:ext cx="3237934" cy="2100652"/>
          </a:xfrm>
          <a:prstGeom prst="rect">
            <a:avLst/>
          </a:prstGeom>
          <a:ln w="19050">
            <a:solidFill>
              <a:srgbClr val="FD8352"/>
            </a:solidFill>
          </a:ln>
        </p:spPr>
      </p:pic>
      <p:sp>
        <p:nvSpPr>
          <p:cNvPr id="3" name="같음 기호 2">
            <a:extLst>
              <a:ext uri="{FF2B5EF4-FFF2-40B4-BE49-F238E27FC236}">
                <a16:creationId xmlns:a16="http://schemas.microsoft.com/office/drawing/2014/main" id="{1975B1E2-D33B-64AF-747C-22B2D3867163}"/>
              </a:ext>
            </a:extLst>
          </p:cNvPr>
          <p:cNvSpPr/>
          <p:nvPr/>
        </p:nvSpPr>
        <p:spPr>
          <a:xfrm rot="16200000">
            <a:off x="8972781" y="3333323"/>
            <a:ext cx="808879" cy="644803"/>
          </a:xfrm>
          <a:prstGeom prst="mathEqual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E26ABA-C796-ADF4-1ED7-767E86CC3C50}"/>
              </a:ext>
            </a:extLst>
          </p:cNvPr>
          <p:cNvCxnSpPr>
            <a:cxnSpLocks/>
          </p:cNvCxnSpPr>
          <p:nvPr/>
        </p:nvCxnSpPr>
        <p:spPr>
          <a:xfrm>
            <a:off x="4083051" y="1555750"/>
            <a:ext cx="0" cy="362585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2F75B1A-346D-D192-F3B0-10424EDC6931}"/>
              </a:ext>
            </a:extLst>
          </p:cNvPr>
          <p:cNvSpPr/>
          <p:nvPr/>
        </p:nvSpPr>
        <p:spPr>
          <a:xfrm>
            <a:off x="4019557" y="1263650"/>
            <a:ext cx="128935" cy="255031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18D59-09AB-E1D6-DA04-E0CB94163D63}"/>
              </a:ext>
            </a:extLst>
          </p:cNvPr>
          <p:cNvSpPr txBox="1"/>
          <p:nvPr/>
        </p:nvSpPr>
        <p:spPr>
          <a:xfrm>
            <a:off x="3549649" y="923911"/>
            <a:ext cx="130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Ankle-peak</a:t>
            </a:r>
            <a:endParaRPr lang="ko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100EE26-BE8C-1579-4C20-2B3AF5AF7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196" y="1077799"/>
            <a:ext cx="3810538" cy="2173486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00DC93-F714-1EBA-649E-B1148BA2E175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45ED9-7947-B8E9-4ACB-0F847EC2E20E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4B57E-514B-22EC-DD2C-6C7C7804FC57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203260-FFBB-88D2-F063-DE24494786F9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004FF5-B149-4B23-DF9B-77E072A9CAB1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0D157-F84A-3230-1CD8-2C06E20632CD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30403-496E-4944-B7C1-1B3B7740A4F3}"/>
              </a:ext>
            </a:extLst>
          </p:cNvPr>
          <p:cNvSpPr txBox="1"/>
          <p:nvPr/>
        </p:nvSpPr>
        <p:spPr>
          <a:xfrm>
            <a:off x="7930043" y="5828586"/>
            <a:ext cx="46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602E90-7097-D2E9-8027-ECE1F7CF40A9}"/>
                  </a:ext>
                </a:extLst>
              </p:cNvPr>
              <p:cNvSpPr txBox="1"/>
              <p:nvPr/>
            </p:nvSpPr>
            <p:spPr>
              <a:xfrm>
                <a:off x="10546140" y="5780201"/>
                <a:ext cx="4619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602E90-7097-D2E9-8027-ECE1F7CF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40" y="5780201"/>
                <a:ext cx="46196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88CD869-3204-5BF9-790C-D43D858E4473}"/>
              </a:ext>
            </a:extLst>
          </p:cNvPr>
          <p:cNvSpPr txBox="1"/>
          <p:nvPr/>
        </p:nvSpPr>
        <p:spPr>
          <a:xfrm>
            <a:off x="8975430" y="4951771"/>
            <a:ext cx="100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Sine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3798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calculation (swing phase)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ACF6FF-5F83-98C5-F5BA-EF6797F5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876" y="1375871"/>
            <a:ext cx="5958186" cy="4596932"/>
          </a:xfrm>
          <a:prstGeom prst="rect">
            <a:avLst/>
          </a:prstGeom>
          <a:ln w="19050">
            <a:solidFill>
              <a:srgbClr val="FD8352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461EFCC-4FD7-4CAE-3975-BF0B0C6B68D5}"/>
              </a:ext>
            </a:extLst>
          </p:cNvPr>
          <p:cNvSpPr/>
          <p:nvPr/>
        </p:nvSpPr>
        <p:spPr>
          <a:xfrm>
            <a:off x="4814000" y="2718517"/>
            <a:ext cx="694213" cy="1911638"/>
          </a:xfrm>
          <a:prstGeom prst="rightArrow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6CBC7-2AE6-3E46-F8DC-CB88A3C759FD}"/>
              </a:ext>
            </a:extLst>
          </p:cNvPr>
          <p:cNvSpPr txBox="1"/>
          <p:nvPr/>
        </p:nvSpPr>
        <p:spPr>
          <a:xfrm rot="16200000">
            <a:off x="50249" y="4704050"/>
            <a:ext cx="248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Thigh angle </a:t>
            </a:r>
          </a:p>
          <a:p>
            <a:pPr algn="ctr"/>
            <a:r>
              <a:rPr lang="en-US" altLang="ko-KR" dirty="0"/>
              <a:t>(degree)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951704-84AB-81DF-F4F1-DB8E5D635ED6}"/>
                  </a:ext>
                </a:extLst>
              </p:cNvPr>
              <p:cNvSpPr txBox="1"/>
              <p:nvPr/>
            </p:nvSpPr>
            <p:spPr>
              <a:xfrm flipV="1">
                <a:off x="863932" y="392687"/>
                <a:ext cx="738664" cy="357962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Integral of thigh angle (degree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ko-KR" dirty="0"/>
                  <a:t>sec)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951704-84AB-81DF-F4F1-DB8E5D63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863932" y="392687"/>
                <a:ext cx="738664" cy="3579627"/>
              </a:xfrm>
              <a:prstGeom prst="rect">
                <a:avLst/>
              </a:prstGeom>
              <a:blipFill>
                <a:blip r:embed="rId4"/>
                <a:stretch>
                  <a:fillRect r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E16126-7C2A-3FE6-3D30-2AD0BDB079AE}"/>
              </a:ext>
            </a:extLst>
          </p:cNvPr>
          <p:cNvCxnSpPr>
            <a:cxnSpLocks/>
          </p:cNvCxnSpPr>
          <p:nvPr/>
        </p:nvCxnSpPr>
        <p:spPr>
          <a:xfrm flipH="1" flipV="1">
            <a:off x="11003546" y="4143379"/>
            <a:ext cx="303244" cy="10223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DE0A892-2770-5AB4-A0E4-C0C58219BAEB}"/>
              </a:ext>
            </a:extLst>
          </p:cNvPr>
          <p:cNvCxnSpPr>
            <a:cxnSpLocks/>
          </p:cNvCxnSpPr>
          <p:nvPr/>
        </p:nvCxnSpPr>
        <p:spPr>
          <a:xfrm flipH="1" flipV="1">
            <a:off x="10449274" y="2816000"/>
            <a:ext cx="475676" cy="7764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3DBC43-8B25-3C5B-ED24-8606A86CA7E6}"/>
              </a:ext>
            </a:extLst>
          </p:cNvPr>
          <p:cNvCxnSpPr>
            <a:cxnSpLocks/>
          </p:cNvCxnSpPr>
          <p:nvPr/>
        </p:nvCxnSpPr>
        <p:spPr>
          <a:xfrm flipH="1" flipV="1">
            <a:off x="9298082" y="1921122"/>
            <a:ext cx="1008178" cy="6868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ECAF645-0A22-501D-95CE-0569A49AC0BA}"/>
              </a:ext>
            </a:extLst>
          </p:cNvPr>
          <p:cNvCxnSpPr>
            <a:cxnSpLocks/>
          </p:cNvCxnSpPr>
          <p:nvPr/>
        </p:nvCxnSpPr>
        <p:spPr>
          <a:xfrm flipH="1">
            <a:off x="7926971" y="2148100"/>
            <a:ext cx="629104" cy="4599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6390E9C-9E21-7D46-AEDF-64AA46F74CDE}"/>
              </a:ext>
            </a:extLst>
          </p:cNvPr>
          <p:cNvCxnSpPr>
            <a:cxnSpLocks/>
          </p:cNvCxnSpPr>
          <p:nvPr/>
        </p:nvCxnSpPr>
        <p:spPr>
          <a:xfrm flipH="1">
            <a:off x="7161503" y="2913726"/>
            <a:ext cx="581777" cy="10001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FE3138C-A5C7-491F-C4B8-4ACFB5E74F2D}"/>
              </a:ext>
            </a:extLst>
          </p:cNvPr>
          <p:cNvCxnSpPr>
            <a:cxnSpLocks/>
          </p:cNvCxnSpPr>
          <p:nvPr/>
        </p:nvCxnSpPr>
        <p:spPr>
          <a:xfrm>
            <a:off x="6383921" y="5366792"/>
            <a:ext cx="515302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8ABF131-3510-4BC5-413D-0AB1B25DE343}"/>
              </a:ext>
            </a:extLst>
          </p:cNvPr>
          <p:cNvCxnSpPr>
            <a:cxnSpLocks/>
          </p:cNvCxnSpPr>
          <p:nvPr/>
        </p:nvCxnSpPr>
        <p:spPr>
          <a:xfrm>
            <a:off x="8992755" y="1701575"/>
            <a:ext cx="0" cy="386785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0F2A635-EDC8-BCC5-0B74-356B08A67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322" y="3898225"/>
            <a:ext cx="2974103" cy="2280325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51A6E9-250F-F28D-7CA5-6C2F41298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538" y="1029226"/>
            <a:ext cx="2972888" cy="2306551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E62410-C23E-8C02-E908-284156BD6454}"/>
              </a:ext>
            </a:extLst>
          </p:cNvPr>
          <p:cNvSpPr txBox="1"/>
          <p:nvPr/>
        </p:nvSpPr>
        <p:spPr>
          <a:xfrm>
            <a:off x="2442869" y="3343633"/>
            <a:ext cx="158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Time(0.01sec)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3B3C5-68A9-985D-C0E3-A5B3902BE8FD}"/>
              </a:ext>
            </a:extLst>
          </p:cNvPr>
          <p:cNvSpPr txBox="1"/>
          <p:nvPr/>
        </p:nvSpPr>
        <p:spPr>
          <a:xfrm>
            <a:off x="2351417" y="6201754"/>
            <a:ext cx="158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Time(0.01sec)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CD5839-197C-F173-3BA2-ADCF393F6333}"/>
              </a:ext>
            </a:extLst>
          </p:cNvPr>
          <p:cNvCxnSpPr>
            <a:cxnSpLocks/>
          </p:cNvCxnSpPr>
          <p:nvPr/>
        </p:nvCxnSpPr>
        <p:spPr>
          <a:xfrm flipH="1">
            <a:off x="6746870" y="4160396"/>
            <a:ext cx="254759" cy="10053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DB7078-F61E-6B22-44EF-480F3B33CD63}"/>
                  </a:ext>
                </a:extLst>
              </p:cNvPr>
              <p:cNvSpPr txBox="1"/>
              <p:nvPr/>
            </p:nvSpPr>
            <p:spPr>
              <a:xfrm rot="5400000" flipV="1">
                <a:off x="8804364" y="4012895"/>
                <a:ext cx="461665" cy="432189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Integral of thigh angle (degree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ko-KR" dirty="0"/>
                  <a:t>sec)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DB7078-F61E-6B22-44EF-480F3B33C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 flipV="1">
                <a:off x="8804364" y="4012895"/>
                <a:ext cx="461665" cy="4321894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96DF06-A3D6-8278-8406-DF44DD094BD6}"/>
              </a:ext>
            </a:extLst>
          </p:cNvPr>
          <p:cNvSpPr txBox="1"/>
          <p:nvPr/>
        </p:nvSpPr>
        <p:spPr>
          <a:xfrm rot="16200000">
            <a:off x="4409756" y="3489671"/>
            <a:ext cx="248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Thigh angle (degree)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C95F9E-A5B7-0D1F-B3C0-E87F5DC65BA7}"/>
              </a:ext>
            </a:extLst>
          </p:cNvPr>
          <p:cNvSpPr txBox="1"/>
          <p:nvPr/>
        </p:nvSpPr>
        <p:spPr>
          <a:xfrm>
            <a:off x="2713033" y="4902784"/>
            <a:ext cx="100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Sine</a:t>
            </a:r>
            <a:endParaRPr lang="ko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6156BA-FBCF-A139-61B8-F6C47CBFF7E3}"/>
              </a:ext>
            </a:extLst>
          </p:cNvPr>
          <p:cNvSpPr txBox="1"/>
          <p:nvPr/>
        </p:nvSpPr>
        <p:spPr>
          <a:xfrm>
            <a:off x="1980556" y="2313301"/>
            <a:ext cx="1489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Cosine</a:t>
            </a:r>
            <a:endParaRPr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8E0365-486E-7D47-9DE6-47D16D1963E9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4A49B-B72A-BB79-C660-9929F7E3EDFF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D79403-83E3-0A2B-9492-14739842D079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1FFC62-626C-FE10-7D95-7A1764B067F2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4B1A7B-A976-C85E-08E4-80FBD91D1ECC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FF5144-F3BE-E100-3A43-EAC0309AA008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678835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3C94DD97-E3A0-04FE-DF98-CEED66CA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7" y="1139085"/>
            <a:ext cx="3739319" cy="5089371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calculation (swing phase)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14F8E1-D4F9-62D3-BCCF-62E63F6306FD}"/>
              </a:ext>
            </a:extLst>
          </p:cNvPr>
          <p:cNvSpPr/>
          <p:nvPr/>
        </p:nvSpPr>
        <p:spPr>
          <a:xfrm>
            <a:off x="2640254" y="3270014"/>
            <a:ext cx="1348656" cy="77906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5D2AB3-9184-E31F-FC96-2380FBFB890D}"/>
              </a:ext>
            </a:extLst>
          </p:cNvPr>
          <p:cNvCxnSpPr>
            <a:cxnSpLocks/>
          </p:cNvCxnSpPr>
          <p:nvPr/>
        </p:nvCxnSpPr>
        <p:spPr>
          <a:xfrm>
            <a:off x="2640254" y="4049078"/>
            <a:ext cx="3314404" cy="103621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DCBE61-BB4A-C24E-DBF9-2E45092891BF}"/>
              </a:ext>
            </a:extLst>
          </p:cNvPr>
          <p:cNvCxnSpPr>
            <a:cxnSpLocks/>
          </p:cNvCxnSpPr>
          <p:nvPr/>
        </p:nvCxnSpPr>
        <p:spPr>
          <a:xfrm>
            <a:off x="3988910" y="4049078"/>
            <a:ext cx="7031071" cy="103621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5D2252-5CD3-5CCF-1EBE-E895A8CBB107}"/>
              </a:ext>
            </a:extLst>
          </p:cNvPr>
          <p:cNvCxnSpPr>
            <a:cxnSpLocks/>
          </p:cNvCxnSpPr>
          <p:nvPr/>
        </p:nvCxnSpPr>
        <p:spPr>
          <a:xfrm flipV="1">
            <a:off x="3988910" y="1327745"/>
            <a:ext cx="7031071" cy="194226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D25DE9-7A15-0072-0170-9AFAB83121F4}"/>
              </a:ext>
            </a:extLst>
          </p:cNvPr>
          <p:cNvCxnSpPr>
            <a:cxnSpLocks/>
          </p:cNvCxnSpPr>
          <p:nvPr/>
        </p:nvCxnSpPr>
        <p:spPr>
          <a:xfrm flipV="1">
            <a:off x="2640254" y="1327745"/>
            <a:ext cx="3314404" cy="194226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94FF2-FA2E-58F9-4E40-FBC624BE68D6}"/>
                  </a:ext>
                </a:extLst>
              </p:cNvPr>
              <p:cNvSpPr txBox="1"/>
              <p:nvPr/>
            </p:nvSpPr>
            <p:spPr>
              <a:xfrm rot="5400000">
                <a:off x="10106069" y="2982749"/>
                <a:ext cx="2261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Phase variable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𝑆𝑊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B94FF2-FA2E-58F9-4E40-FBC624BE6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106069" y="2982749"/>
                <a:ext cx="2261177" cy="369332"/>
              </a:xfrm>
              <a:prstGeom prst="rect">
                <a:avLst/>
              </a:prstGeom>
              <a:blipFill>
                <a:blip r:embed="rId4"/>
                <a:stretch>
                  <a:fillRect l="-24590" t="-2156" r="-8197" b="-5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66D5C4C-A66F-DEB8-3718-F34C9D9A3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658" y="1342095"/>
            <a:ext cx="5065323" cy="3757548"/>
          </a:xfrm>
          <a:prstGeom prst="rect">
            <a:avLst/>
          </a:prstGeom>
          <a:ln w="12700">
            <a:solidFill>
              <a:srgbClr val="FD8352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449AC06-4D77-D024-583B-37CB5AACF7E2}"/>
              </a:ext>
            </a:extLst>
          </p:cNvPr>
          <p:cNvSpPr/>
          <p:nvPr/>
        </p:nvSpPr>
        <p:spPr>
          <a:xfrm rot="10800000">
            <a:off x="7115083" y="4813934"/>
            <a:ext cx="198738" cy="345461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38706-3200-AC0B-6E46-2EFEEAE4201D}"/>
              </a:ext>
            </a:extLst>
          </p:cNvPr>
          <p:cNvSpPr txBox="1"/>
          <p:nvPr/>
        </p:nvSpPr>
        <p:spPr>
          <a:xfrm>
            <a:off x="6740372" y="5113148"/>
            <a:ext cx="100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Toe-off</a:t>
            </a:r>
            <a:endParaRPr lang="ko-KR" altLang="en-US" sz="1600" b="1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FD34221-6AEB-0BA2-30AB-2CC2481A02C9}"/>
              </a:ext>
            </a:extLst>
          </p:cNvPr>
          <p:cNvSpPr/>
          <p:nvPr/>
        </p:nvSpPr>
        <p:spPr>
          <a:xfrm rot="10800000">
            <a:off x="6446165" y="5115481"/>
            <a:ext cx="231581" cy="41477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F4DE7-C4B7-A276-D8FA-29319991687D}"/>
              </a:ext>
            </a:extLst>
          </p:cNvPr>
          <p:cNvSpPr txBox="1"/>
          <p:nvPr/>
        </p:nvSpPr>
        <p:spPr>
          <a:xfrm>
            <a:off x="5500857" y="5535990"/>
            <a:ext cx="2250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Peak ankle moment</a:t>
            </a:r>
            <a:endParaRPr lang="ko-KR" altLang="en-US" sz="16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251F182-DFB3-EA32-A8DE-4F0F0E3F4156}"/>
              </a:ext>
            </a:extLst>
          </p:cNvPr>
          <p:cNvCxnSpPr>
            <a:cxnSpLocks/>
          </p:cNvCxnSpPr>
          <p:nvPr/>
        </p:nvCxnSpPr>
        <p:spPr>
          <a:xfrm>
            <a:off x="7216717" y="1532111"/>
            <a:ext cx="0" cy="327408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EFFC3FE-02F9-FB84-9303-4609E2A532C6}"/>
              </a:ext>
            </a:extLst>
          </p:cNvPr>
          <p:cNvCxnSpPr>
            <a:cxnSpLocks/>
          </p:cNvCxnSpPr>
          <p:nvPr/>
        </p:nvCxnSpPr>
        <p:spPr>
          <a:xfrm flipH="1">
            <a:off x="10699805" y="1532111"/>
            <a:ext cx="19659" cy="327060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F7945BC-096A-CDF4-AB85-BD62DB48BC7F}"/>
              </a:ext>
            </a:extLst>
          </p:cNvPr>
          <p:cNvSpPr/>
          <p:nvPr/>
        </p:nvSpPr>
        <p:spPr>
          <a:xfrm>
            <a:off x="7233046" y="1532111"/>
            <a:ext cx="3463426" cy="2582689"/>
          </a:xfrm>
          <a:prstGeom prst="rect">
            <a:avLst/>
          </a:prstGeom>
          <a:solidFill>
            <a:srgbClr val="FD835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BCED08B2-DCB0-60B2-3391-918ACD487780}"/>
              </a:ext>
            </a:extLst>
          </p:cNvPr>
          <p:cNvSpPr/>
          <p:nvPr/>
        </p:nvSpPr>
        <p:spPr>
          <a:xfrm rot="10800000">
            <a:off x="10573366" y="5115481"/>
            <a:ext cx="246211" cy="41477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439B58-2331-4E25-7B37-DFE52D866443}"/>
              </a:ext>
            </a:extLst>
          </p:cNvPr>
          <p:cNvSpPr txBox="1"/>
          <p:nvPr/>
        </p:nvSpPr>
        <p:spPr>
          <a:xfrm>
            <a:off x="9894485" y="5535990"/>
            <a:ext cx="2250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End of the gait</a:t>
            </a:r>
            <a:endParaRPr lang="ko-KR" altLang="en-US" sz="1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CD7366-7D25-1C5B-5B46-E95C3D7E64F2}"/>
              </a:ext>
            </a:extLst>
          </p:cNvPr>
          <p:cNvSpPr txBox="1"/>
          <p:nvPr/>
        </p:nvSpPr>
        <p:spPr>
          <a:xfrm>
            <a:off x="7645819" y="2045538"/>
            <a:ext cx="213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Swing phase</a:t>
            </a:r>
            <a:endParaRPr lang="ko-KR" alt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4BD46D-A650-69BF-E6DF-58EFB239A86C}"/>
              </a:ext>
            </a:extLst>
          </p:cNvPr>
          <p:cNvSpPr txBox="1"/>
          <p:nvPr/>
        </p:nvSpPr>
        <p:spPr>
          <a:xfrm>
            <a:off x="7118775" y="897843"/>
            <a:ext cx="307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Temporary swing phase</a:t>
            </a:r>
            <a:endParaRPr lang="ko-KR" altLang="en-US" sz="2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62F79D-A4C2-0D84-78AC-5B951EB73BC7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BD8DA3-0206-F7C4-EEC6-C099FCDB9223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BDA009-A715-1338-615D-9229D7326108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84CA86-0DF3-FA08-8CBB-A6741A9C3916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5539F9-2397-AB81-86F3-688E40D99519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6DC6A0-2967-AFA3-8BC0-9300FE7B9E92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54850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3" grpId="0" animBg="1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8264F5D4-6688-98F0-B912-3A0169B59E77}"/>
              </a:ext>
            </a:extLst>
          </p:cNvPr>
          <p:cNvSpPr/>
          <p:nvPr/>
        </p:nvSpPr>
        <p:spPr>
          <a:xfrm>
            <a:off x="333376" y="4007574"/>
            <a:ext cx="2691399" cy="1723598"/>
          </a:xfrm>
          <a:prstGeom prst="rect">
            <a:avLst/>
          </a:prstGeom>
          <a:solidFill>
            <a:schemeClr val="bg1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3E32CEE-C8EC-5ECB-242C-53923253632D}"/>
              </a:ext>
            </a:extLst>
          </p:cNvPr>
          <p:cNvSpPr/>
          <p:nvPr/>
        </p:nvSpPr>
        <p:spPr>
          <a:xfrm>
            <a:off x="333376" y="1354302"/>
            <a:ext cx="2691399" cy="1822953"/>
          </a:xfrm>
          <a:prstGeom prst="rect">
            <a:avLst/>
          </a:prstGeom>
          <a:solidFill>
            <a:schemeClr val="bg1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calculation (one gait)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14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866B09-E86A-C3A1-7CE5-8CB696F91342}"/>
              </a:ext>
            </a:extLst>
          </p:cNvPr>
          <p:cNvGrpSpPr/>
          <p:nvPr/>
        </p:nvGrpSpPr>
        <p:grpSpPr>
          <a:xfrm>
            <a:off x="7527045" y="2112796"/>
            <a:ext cx="4246991" cy="3269803"/>
            <a:chOff x="2848477" y="10542292"/>
            <a:chExt cx="5775391" cy="441595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F758219-2FBF-6B68-9511-63FBB9557D0E}"/>
                </a:ext>
              </a:extLst>
            </p:cNvPr>
            <p:cNvGrpSpPr/>
            <p:nvPr/>
          </p:nvGrpSpPr>
          <p:grpSpPr>
            <a:xfrm>
              <a:off x="3384387" y="10542292"/>
              <a:ext cx="5239481" cy="4415953"/>
              <a:chOff x="3227398" y="13559430"/>
              <a:chExt cx="5239481" cy="441595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337ABF0-4A8D-B524-C0CF-A5F6BB962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7398" y="13559430"/>
                <a:ext cx="5239481" cy="3896269"/>
              </a:xfrm>
              <a:prstGeom prst="rect">
                <a:avLst/>
              </a:prstGeom>
              <a:ln w="12700">
                <a:solidFill>
                  <a:srgbClr val="FD8352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BF2AB4-F799-5582-B22A-30F7824E4764}"/>
                  </a:ext>
                </a:extLst>
              </p:cNvPr>
              <p:cNvSpPr txBox="1"/>
              <p:nvPr/>
            </p:nvSpPr>
            <p:spPr>
              <a:xfrm>
                <a:off x="4915948" y="17476591"/>
                <a:ext cx="2277392" cy="498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Gait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cycle (%)</a:t>
                </a:r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867E34-7C58-4C66-3CF2-AC6F43F21726}"/>
                    </a:ext>
                  </a:extLst>
                </p:cNvPr>
                <p:cNvSpPr txBox="1"/>
                <p:nvPr/>
              </p:nvSpPr>
              <p:spPr>
                <a:xfrm rot="16200000">
                  <a:off x="1690122" y="12239301"/>
                  <a:ext cx="2818957" cy="5022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Phase variable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a14:m>
                  <a:r>
                    <a:rPr lang="en-US" altLang="ko-KR" dirty="0"/>
                    <a:t>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867E34-7C58-4C66-3CF2-AC6F43F21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90122" y="12239301"/>
                  <a:ext cx="2818957" cy="502247"/>
                </a:xfrm>
                <a:prstGeom prst="rect">
                  <a:avLst/>
                </a:prstGeom>
                <a:blipFill>
                  <a:blip r:embed="rId4"/>
                  <a:stretch>
                    <a:fillRect l="-10000" t="-1462" r="-26667" b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6705D0-8594-0C40-3415-582CB2AD4E99}"/>
              </a:ext>
            </a:extLst>
          </p:cNvPr>
          <p:cNvGrpSpPr/>
          <p:nvPr/>
        </p:nvGrpSpPr>
        <p:grpSpPr>
          <a:xfrm>
            <a:off x="257153" y="3943943"/>
            <a:ext cx="2738756" cy="2131511"/>
            <a:chOff x="257153" y="1344706"/>
            <a:chExt cx="2738756" cy="213151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9738625-BAA6-40C8-84FA-E07868C752B2}"/>
                </a:ext>
              </a:extLst>
            </p:cNvPr>
            <p:cNvGrpSpPr/>
            <p:nvPr/>
          </p:nvGrpSpPr>
          <p:grpSpPr>
            <a:xfrm>
              <a:off x="555785" y="1429421"/>
              <a:ext cx="2440124" cy="2046796"/>
              <a:chOff x="3495312" y="0"/>
              <a:chExt cx="5201376" cy="472955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E78385B-5757-8291-2A68-39D6A0A58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5312" y="0"/>
                <a:ext cx="5201376" cy="390579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01A901-59B7-E6AC-146D-921B4FF8375B}"/>
                  </a:ext>
                </a:extLst>
              </p:cNvPr>
              <p:cNvSpPr txBox="1"/>
              <p:nvPr/>
            </p:nvSpPr>
            <p:spPr>
              <a:xfrm>
                <a:off x="3907799" y="3876135"/>
                <a:ext cx="4355758" cy="853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Stance phase (%)</a:t>
                </a:r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142A5D-3178-D224-ED90-66BD69262096}"/>
                </a:ext>
              </a:extLst>
            </p:cNvPr>
            <p:cNvSpPr txBox="1"/>
            <p:nvPr/>
          </p:nvSpPr>
          <p:spPr>
            <a:xfrm>
              <a:off x="257153" y="1344706"/>
              <a:ext cx="60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1.0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A87F77-387E-02DD-EBAF-156619508A0C}"/>
                </a:ext>
              </a:extLst>
            </p:cNvPr>
            <p:cNvSpPr txBox="1"/>
            <p:nvPr/>
          </p:nvSpPr>
          <p:spPr>
            <a:xfrm>
              <a:off x="257153" y="2800770"/>
              <a:ext cx="60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0.0</a:t>
              </a:r>
              <a:endParaRPr lang="ko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499976-06CB-594B-2BDA-40DE50BB1BC8}"/>
              </a:ext>
            </a:extLst>
          </p:cNvPr>
          <p:cNvGrpSpPr/>
          <p:nvPr/>
        </p:nvGrpSpPr>
        <p:grpSpPr>
          <a:xfrm>
            <a:off x="257153" y="1344357"/>
            <a:ext cx="2738756" cy="2184096"/>
            <a:chOff x="257153" y="3888675"/>
            <a:chExt cx="2738756" cy="218409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2EDE9F6-E7B8-608C-0856-46950F5BBD07}"/>
                </a:ext>
              </a:extLst>
            </p:cNvPr>
            <p:cNvGrpSpPr/>
            <p:nvPr/>
          </p:nvGrpSpPr>
          <p:grpSpPr>
            <a:xfrm>
              <a:off x="555785" y="3916843"/>
              <a:ext cx="2440124" cy="2155928"/>
              <a:chOff x="6813073" y="852487"/>
              <a:chExt cx="5191850" cy="4685333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A399BE3-B981-CC89-BAD3-B5773F92A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3073" y="852487"/>
                <a:ext cx="5191850" cy="390579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48540F-1A1E-1F72-8BE7-F2BCCC17B8B4}"/>
                  </a:ext>
                </a:extLst>
              </p:cNvPr>
              <p:cNvSpPr txBox="1"/>
              <p:nvPr/>
            </p:nvSpPr>
            <p:spPr>
              <a:xfrm>
                <a:off x="7380288" y="4735176"/>
                <a:ext cx="4043561" cy="802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Swing phase (%)</a:t>
                </a:r>
                <a:endParaRPr lang="ko-KR" alt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7A38FF-C1DE-4E5A-04C9-DBFB692AA61D}"/>
                </a:ext>
              </a:extLst>
            </p:cNvPr>
            <p:cNvSpPr txBox="1"/>
            <p:nvPr/>
          </p:nvSpPr>
          <p:spPr>
            <a:xfrm>
              <a:off x="257153" y="3888675"/>
              <a:ext cx="60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1.0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37CD5C-86CF-6443-8E19-357ECAF2D6C6}"/>
                </a:ext>
              </a:extLst>
            </p:cNvPr>
            <p:cNvSpPr txBox="1"/>
            <p:nvPr/>
          </p:nvSpPr>
          <p:spPr>
            <a:xfrm>
              <a:off x="257153" y="5344739"/>
              <a:ext cx="60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0.0</a:t>
              </a:r>
              <a:endParaRPr lang="ko-KR" altLang="en-US" b="1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9AF81F6-1125-0E87-85A8-CA6737152F88}"/>
              </a:ext>
            </a:extLst>
          </p:cNvPr>
          <p:cNvGrpSpPr/>
          <p:nvPr/>
        </p:nvGrpSpPr>
        <p:grpSpPr>
          <a:xfrm>
            <a:off x="3958260" y="3956905"/>
            <a:ext cx="2852071" cy="2131385"/>
            <a:chOff x="3958260" y="3956905"/>
            <a:chExt cx="2852071" cy="213138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6A31112-CFCF-DCB0-3523-04C46E7A910A}"/>
                </a:ext>
              </a:extLst>
            </p:cNvPr>
            <p:cNvSpPr/>
            <p:nvPr/>
          </p:nvSpPr>
          <p:spPr>
            <a:xfrm>
              <a:off x="4005691" y="4007573"/>
              <a:ext cx="2804640" cy="17617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07E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B4CC4FC-F2E8-00CD-B761-BE99AA26D425}"/>
                </a:ext>
              </a:extLst>
            </p:cNvPr>
            <p:cNvGrpSpPr/>
            <p:nvPr/>
          </p:nvGrpSpPr>
          <p:grpSpPr>
            <a:xfrm>
              <a:off x="3958260" y="3956905"/>
              <a:ext cx="2842120" cy="2131385"/>
              <a:chOff x="3096783" y="1392177"/>
              <a:chExt cx="2842120" cy="213138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9D765ED-0698-437C-D643-AB5A8265C67B}"/>
                  </a:ext>
                </a:extLst>
              </p:cNvPr>
              <p:cNvGrpSpPr/>
              <p:nvPr/>
            </p:nvGrpSpPr>
            <p:grpSpPr>
              <a:xfrm>
                <a:off x="3498779" y="1464496"/>
                <a:ext cx="2440124" cy="2059066"/>
                <a:chOff x="3498779" y="1464496"/>
                <a:chExt cx="2440124" cy="2059066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681DA4B2-4F5E-76F6-BCD4-83551D688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8779" y="1464496"/>
                  <a:ext cx="2440124" cy="1723598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2F6D0F8-ED1C-3FEE-D37C-87095212C6F0}"/>
                    </a:ext>
                  </a:extLst>
                </p:cNvPr>
                <p:cNvSpPr txBox="1"/>
                <p:nvPr/>
              </p:nvSpPr>
              <p:spPr>
                <a:xfrm>
                  <a:off x="3844689" y="3154230"/>
                  <a:ext cx="20434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Stance phase (%)</a:t>
                  </a:r>
                  <a:endParaRPr lang="ko-KR" altLang="en-US" dirty="0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71B233-BDEA-2B4F-5F52-EF0D06ED35D5}"/>
                  </a:ext>
                </a:extLst>
              </p:cNvPr>
              <p:cNvSpPr txBox="1"/>
              <p:nvPr/>
            </p:nvSpPr>
            <p:spPr>
              <a:xfrm>
                <a:off x="3096783" y="1392177"/>
                <a:ext cx="747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0.65</a:t>
                </a:r>
                <a:endParaRPr lang="ko-KR" altLang="en-US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366464-1670-9B30-E88A-754ADBA51129}"/>
                  </a:ext>
                </a:extLst>
              </p:cNvPr>
              <p:cNvSpPr txBox="1"/>
              <p:nvPr/>
            </p:nvSpPr>
            <p:spPr>
              <a:xfrm>
                <a:off x="3215013" y="2800770"/>
                <a:ext cx="6045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0.0</a:t>
                </a:r>
                <a:endParaRPr lang="ko-KR" altLang="en-US" b="1" dirty="0"/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FA6289-49F6-0CD1-4837-2FF31E86222F}"/>
              </a:ext>
            </a:extLst>
          </p:cNvPr>
          <p:cNvGrpSpPr/>
          <p:nvPr/>
        </p:nvGrpSpPr>
        <p:grpSpPr>
          <a:xfrm>
            <a:off x="3986303" y="1354302"/>
            <a:ext cx="2850751" cy="2184783"/>
            <a:chOff x="3986303" y="1354302"/>
            <a:chExt cx="2850751" cy="2184783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CE606F-A34F-47A3-8E0A-453C3113D201}"/>
                </a:ext>
              </a:extLst>
            </p:cNvPr>
            <p:cNvSpPr/>
            <p:nvPr/>
          </p:nvSpPr>
          <p:spPr>
            <a:xfrm>
              <a:off x="4005691" y="1354302"/>
              <a:ext cx="2831363" cy="18417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07E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A0CB337-8AC7-D9E3-A2A6-3AC44B408D8A}"/>
                </a:ext>
              </a:extLst>
            </p:cNvPr>
            <p:cNvGrpSpPr/>
            <p:nvPr/>
          </p:nvGrpSpPr>
          <p:grpSpPr>
            <a:xfrm>
              <a:off x="3986303" y="1357441"/>
              <a:ext cx="2843416" cy="2181644"/>
              <a:chOff x="3096783" y="3898620"/>
              <a:chExt cx="2843416" cy="2181644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F29CD55-63AC-D653-7A0A-E2FBAEBB8D0A}"/>
                  </a:ext>
                </a:extLst>
              </p:cNvPr>
              <p:cNvGrpSpPr/>
              <p:nvPr/>
            </p:nvGrpSpPr>
            <p:grpSpPr>
              <a:xfrm>
                <a:off x="3517465" y="3916843"/>
                <a:ext cx="2422734" cy="2163421"/>
                <a:chOff x="3517465" y="3916843"/>
                <a:chExt cx="2422734" cy="2163421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31E6558-EB46-E7B4-7C8F-5212E0483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17465" y="3916843"/>
                  <a:ext cx="2422734" cy="1797228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42A4E2B-9476-B23C-C954-C6544DA8AECB}"/>
                    </a:ext>
                  </a:extLst>
                </p:cNvPr>
                <p:cNvSpPr txBox="1"/>
                <p:nvPr/>
              </p:nvSpPr>
              <p:spPr>
                <a:xfrm>
                  <a:off x="3888136" y="5710932"/>
                  <a:ext cx="1900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Swing phase (%)</a:t>
                  </a:r>
                  <a:endParaRPr lang="ko-KR" altLang="en-US" dirty="0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073A4D-4FD0-9E28-B040-66F3FE0E109D}"/>
                  </a:ext>
                </a:extLst>
              </p:cNvPr>
              <p:cNvSpPr txBox="1"/>
              <p:nvPr/>
            </p:nvSpPr>
            <p:spPr>
              <a:xfrm>
                <a:off x="3096783" y="3898620"/>
                <a:ext cx="747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0.35</a:t>
                </a:r>
                <a:endParaRPr lang="ko-KR" altLang="en-US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A1F8A7-F5ED-56DE-30CD-96F2555C4C7B}"/>
                  </a:ext>
                </a:extLst>
              </p:cNvPr>
              <p:cNvSpPr txBox="1"/>
              <p:nvPr/>
            </p:nvSpPr>
            <p:spPr>
              <a:xfrm>
                <a:off x="3215013" y="5307213"/>
                <a:ext cx="6045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0.0</a:t>
                </a:r>
                <a:endParaRPr lang="ko-KR" altLang="en-US" b="1" dirty="0"/>
              </a:p>
            </p:txBody>
          </p:sp>
        </p:grp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4213A15-8E18-A411-3C66-250F1EC68864}"/>
              </a:ext>
            </a:extLst>
          </p:cNvPr>
          <p:cNvSpPr/>
          <p:nvPr/>
        </p:nvSpPr>
        <p:spPr>
          <a:xfrm>
            <a:off x="3067547" y="4532641"/>
            <a:ext cx="929560" cy="749798"/>
          </a:xfrm>
          <a:prstGeom prst="rightArrow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x0.65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6435E96-0067-B77B-6510-0A8A083CDE54}"/>
              </a:ext>
            </a:extLst>
          </p:cNvPr>
          <p:cNvSpPr/>
          <p:nvPr/>
        </p:nvSpPr>
        <p:spPr>
          <a:xfrm>
            <a:off x="3073211" y="1895529"/>
            <a:ext cx="885120" cy="749798"/>
          </a:xfrm>
          <a:prstGeom prst="rightArrow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x0.35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536A0E-E6F0-F4E4-76CD-3D94E9BA3BAA}"/>
              </a:ext>
            </a:extLst>
          </p:cNvPr>
          <p:cNvSpPr txBox="1"/>
          <p:nvPr/>
        </p:nvSpPr>
        <p:spPr>
          <a:xfrm>
            <a:off x="8074028" y="1549195"/>
            <a:ext cx="3740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Phase variable for entire gait</a:t>
            </a:r>
            <a:endParaRPr lang="ko-KR" altLang="en-US" sz="20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5E4019-7AED-22D0-D8B2-1C65292C8B89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ED6462E-0CEA-0219-C524-066ADB46AF68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5A0339-25B1-63AA-07FE-0CBB48162628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E94BA51-3251-C456-6AC2-80824EF8AE0B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865410-A40E-C7C5-ECA7-DC19920F2DCA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D929B9-FFCB-304A-A0C1-676276D08765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51207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decel="10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394 L 0.12539 -0.04699 C 0.15143 -0.05833 0.19076 -0.06412 0.23203 -0.06412 C 0.27865 -0.06412 0.31628 -0.05833 0.34232 -0.04699 C 0.38411 -0.03009 0.42096 0.01621 0.46302 0.03334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51" y="-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7" presetClass="path" presetSubtype="0" decel="10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0047 L 0.08216 0.03958 C 0.09935 0.04861 0.13346 0.04514 0.15781 0.03773 C 0.18216 0.03009 0.21093 0.0037 0.22812 -0.00533 C 0.2556 -0.01898 0.29935 -0.08611 0.3207 -0.13241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43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5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CCA8251F-D067-4DA4-51F9-4B3DC5A092FF}"/>
              </a:ext>
            </a:extLst>
          </p:cNvPr>
          <p:cNvGrpSpPr/>
          <p:nvPr/>
        </p:nvGrpSpPr>
        <p:grpSpPr>
          <a:xfrm>
            <a:off x="5056363" y="896382"/>
            <a:ext cx="3121516" cy="1876510"/>
            <a:chOff x="4607712" y="4069752"/>
            <a:chExt cx="2779229" cy="1804004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AE598717-8B9A-9649-4A6B-34891C9BB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6817" y="4102803"/>
              <a:ext cx="2440124" cy="1690301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8EA23DC-4E45-C59B-7DF6-BD4B5CF2C5C8}"/>
                </a:ext>
              </a:extLst>
            </p:cNvPr>
            <p:cNvSpPr/>
            <p:nvPr/>
          </p:nvSpPr>
          <p:spPr>
            <a:xfrm>
              <a:off x="4658316" y="4102803"/>
              <a:ext cx="429186" cy="1690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EEB1BFB-9F5E-09CB-2D3B-9E84F644D7F8}"/>
                </a:ext>
              </a:extLst>
            </p:cNvPr>
            <p:cNvSpPr txBox="1"/>
            <p:nvPr/>
          </p:nvSpPr>
          <p:spPr>
            <a:xfrm>
              <a:off x="4607712" y="4069752"/>
              <a:ext cx="766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0.65</a:t>
              </a:r>
              <a:endParaRPr lang="ko-KR" altLang="en-US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E83D3B-75E8-040F-F416-CA9B05CAA7BA}"/>
                </a:ext>
              </a:extLst>
            </p:cNvPr>
            <p:cNvSpPr txBox="1"/>
            <p:nvPr/>
          </p:nvSpPr>
          <p:spPr>
            <a:xfrm>
              <a:off x="4675778" y="5504424"/>
              <a:ext cx="60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0.0</a:t>
              </a:r>
              <a:endParaRPr lang="ko-KR" altLang="en-US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099334C-FFB8-2D5F-BA91-C1D804E652A9}"/>
              </a:ext>
            </a:extLst>
          </p:cNvPr>
          <p:cNvGrpSpPr/>
          <p:nvPr/>
        </p:nvGrpSpPr>
        <p:grpSpPr>
          <a:xfrm>
            <a:off x="6769793" y="3675459"/>
            <a:ext cx="3425179" cy="1920521"/>
            <a:chOff x="4648185" y="1446670"/>
            <a:chExt cx="2738756" cy="1868126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A3BECB43-25B5-371A-A115-B072CDC80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6817" y="1446670"/>
              <a:ext cx="2440124" cy="1797228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E71830D-25DC-6332-F932-584F25701D6D}"/>
                </a:ext>
              </a:extLst>
            </p:cNvPr>
            <p:cNvSpPr/>
            <p:nvPr/>
          </p:nvSpPr>
          <p:spPr>
            <a:xfrm>
              <a:off x="4676460" y="1446670"/>
              <a:ext cx="411040" cy="1797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8A55D92-E672-12F4-0126-696A63226F8F}"/>
                </a:ext>
              </a:extLst>
            </p:cNvPr>
            <p:cNvSpPr txBox="1"/>
            <p:nvPr/>
          </p:nvSpPr>
          <p:spPr>
            <a:xfrm>
              <a:off x="4692460" y="2945464"/>
              <a:ext cx="60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0.0</a:t>
              </a:r>
              <a:endParaRPr lang="ko-KR" altLang="en-US" b="1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1EE5766-555A-DE83-C572-074483F8B671}"/>
                </a:ext>
              </a:extLst>
            </p:cNvPr>
            <p:cNvSpPr txBox="1"/>
            <p:nvPr/>
          </p:nvSpPr>
          <p:spPr>
            <a:xfrm>
              <a:off x="4648185" y="1458926"/>
              <a:ext cx="711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0.35</a:t>
              </a:r>
              <a:endParaRPr lang="ko-KR" altLang="en-US" b="1" dirty="0"/>
            </a:p>
          </p:txBody>
        </p:sp>
      </p:grpSp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calculation (blending)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15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439967-949A-95C6-E297-513DFA06C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2" y="2129852"/>
            <a:ext cx="3723112" cy="2795670"/>
          </a:xfrm>
          <a:prstGeom prst="rect">
            <a:avLst/>
          </a:prstGeom>
          <a:ln w="12700">
            <a:solidFill>
              <a:srgbClr val="507E95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3AF49D-C906-9426-A997-94CBDC2D5FE3}"/>
              </a:ext>
            </a:extLst>
          </p:cNvPr>
          <p:cNvSpPr txBox="1"/>
          <p:nvPr/>
        </p:nvSpPr>
        <p:spPr>
          <a:xfrm>
            <a:off x="771305" y="1693113"/>
            <a:ext cx="3740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Phase variable for entire gait</a:t>
            </a:r>
            <a:endParaRPr lang="ko-KR" altLang="en-US" sz="2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0308DC2-3BDA-D6CD-B4B8-F8C35E6EA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07" y="2278493"/>
            <a:ext cx="3422185" cy="2558930"/>
          </a:xfrm>
          <a:prstGeom prst="rect">
            <a:avLst/>
          </a:prstGeom>
          <a:ln w="12700">
            <a:solidFill>
              <a:srgbClr val="507E95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8D384F-2C1D-ADB6-F224-71980A8CE894}"/>
                  </a:ext>
                </a:extLst>
              </p:cNvPr>
              <p:cNvSpPr txBox="1"/>
              <p:nvPr/>
            </p:nvSpPr>
            <p:spPr>
              <a:xfrm rot="16200000">
                <a:off x="-418065" y="3280215"/>
                <a:ext cx="2225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Phase variable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8D384F-2C1D-ADB6-F224-71980A8CE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18065" y="3280215"/>
                <a:ext cx="2225712" cy="369332"/>
              </a:xfrm>
              <a:prstGeom prst="rect">
                <a:avLst/>
              </a:prstGeom>
              <a:blipFill>
                <a:blip r:embed="rId7"/>
                <a:stretch>
                  <a:fillRect l="-10000" r="-26667" b="-21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F4BB6BD-74DF-84A6-6526-B1B6742934E4}"/>
              </a:ext>
            </a:extLst>
          </p:cNvPr>
          <p:cNvSpPr txBox="1"/>
          <p:nvPr/>
        </p:nvSpPr>
        <p:spPr>
          <a:xfrm>
            <a:off x="1822195" y="4925522"/>
            <a:ext cx="222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Gait Cycle (%)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ADAF61B-39E8-7003-A894-45A02749DAFA}"/>
              </a:ext>
            </a:extLst>
          </p:cNvPr>
          <p:cNvCxnSpPr/>
          <p:nvPr/>
        </p:nvCxnSpPr>
        <p:spPr>
          <a:xfrm>
            <a:off x="2778864" y="2877381"/>
            <a:ext cx="143887" cy="2700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DA0634-7AE6-5C5A-3DC1-885B21EFD83A}"/>
              </a:ext>
            </a:extLst>
          </p:cNvPr>
          <p:cNvCxnSpPr>
            <a:cxnSpLocks/>
          </p:cNvCxnSpPr>
          <p:nvPr/>
        </p:nvCxnSpPr>
        <p:spPr>
          <a:xfrm flipV="1">
            <a:off x="7999434" y="5830341"/>
            <a:ext cx="0" cy="3543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057D9E-368A-AF42-4B07-F9EF04F3D411}"/>
              </a:ext>
            </a:extLst>
          </p:cNvPr>
          <p:cNvCxnSpPr>
            <a:cxnSpLocks/>
          </p:cNvCxnSpPr>
          <p:nvPr/>
        </p:nvCxnSpPr>
        <p:spPr>
          <a:xfrm flipV="1">
            <a:off x="7484910" y="5830341"/>
            <a:ext cx="0" cy="47724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5DFC65-2D1B-A3D2-AC89-EEDA23C8AE16}"/>
              </a:ext>
            </a:extLst>
          </p:cNvPr>
          <p:cNvSpPr txBox="1"/>
          <p:nvPr/>
        </p:nvSpPr>
        <p:spPr>
          <a:xfrm>
            <a:off x="6901585" y="6294565"/>
            <a:ext cx="1272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Ankle-peak</a:t>
            </a:r>
            <a:endParaRPr lang="ko-KR" alt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8DA28E-2598-ABBF-C49D-D650B6B444B3}"/>
              </a:ext>
            </a:extLst>
          </p:cNvPr>
          <p:cNvSpPr txBox="1"/>
          <p:nvPr/>
        </p:nvSpPr>
        <p:spPr>
          <a:xfrm>
            <a:off x="7599849" y="6090512"/>
            <a:ext cx="104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Toe-off</a:t>
            </a:r>
            <a:endParaRPr lang="ko-KR" altLang="en-US" sz="1400" b="1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696EFC6-51A8-C4C8-3A1C-63ABA0797E1F}"/>
              </a:ext>
            </a:extLst>
          </p:cNvPr>
          <p:cNvGrpSpPr/>
          <p:nvPr/>
        </p:nvGrpSpPr>
        <p:grpSpPr>
          <a:xfrm>
            <a:off x="8275312" y="1294597"/>
            <a:ext cx="3650284" cy="1355701"/>
            <a:chOff x="8819702" y="1342864"/>
            <a:chExt cx="3650284" cy="1355701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43A038-F6B6-6785-A420-796004790CBE}"/>
                </a:ext>
              </a:extLst>
            </p:cNvPr>
            <p:cNvGrpSpPr/>
            <p:nvPr/>
          </p:nvGrpSpPr>
          <p:grpSpPr>
            <a:xfrm>
              <a:off x="9135906" y="1342864"/>
              <a:ext cx="3017877" cy="1355701"/>
              <a:chOff x="2459064" y="5053877"/>
              <a:chExt cx="3017877" cy="135570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A393D6C-673F-8B87-8ABC-80458674800D}"/>
                  </a:ext>
                </a:extLst>
              </p:cNvPr>
              <p:cNvGrpSpPr/>
              <p:nvPr/>
            </p:nvGrpSpPr>
            <p:grpSpPr>
              <a:xfrm>
                <a:off x="2517488" y="5053877"/>
                <a:ext cx="2882607" cy="1355701"/>
                <a:chOff x="849086" y="2027195"/>
                <a:chExt cx="4846662" cy="2760821"/>
              </a:xfrm>
            </p:grpSpPr>
            <p:sp>
              <p:nvSpPr>
                <p:cNvPr id="36" name="자유형 97">
                  <a:extLst>
                    <a:ext uri="{FF2B5EF4-FFF2-40B4-BE49-F238E27FC236}">
                      <a16:creationId xmlns:a16="http://schemas.microsoft.com/office/drawing/2014/main" id="{892784A0-1BAD-2A9A-F761-C8ECE4FC3214}"/>
                    </a:ext>
                  </a:extLst>
                </p:cNvPr>
                <p:cNvSpPr/>
                <p:nvPr/>
              </p:nvSpPr>
              <p:spPr>
                <a:xfrm flipH="1">
                  <a:off x="849086" y="2027195"/>
                  <a:ext cx="4830866" cy="2760821"/>
                </a:xfrm>
                <a:prstGeom prst="round2DiagRect">
                  <a:avLst>
                    <a:gd name="adj1" fmla="val 10086"/>
                    <a:gd name="adj2" fmla="val 0"/>
                  </a:avLst>
                </a:prstGeom>
                <a:solidFill>
                  <a:schemeClr val="bg1"/>
                </a:solidFill>
                <a:ln>
                  <a:solidFill>
                    <a:srgbClr val="507E95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endParaRPr lang="ko-KR" altLang="en-US" sz="44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사각형: 둥근 대각선 방향 모서리 5">
                  <a:extLst>
                    <a:ext uri="{FF2B5EF4-FFF2-40B4-BE49-F238E27FC236}">
                      <a16:creationId xmlns:a16="http://schemas.microsoft.com/office/drawing/2014/main" id="{B930CE20-9559-58B1-DE05-0F3EC0184048}"/>
                    </a:ext>
                  </a:extLst>
                </p:cNvPr>
                <p:cNvSpPr/>
                <p:nvPr/>
              </p:nvSpPr>
              <p:spPr>
                <a:xfrm flipH="1">
                  <a:off x="3364818" y="2027196"/>
                  <a:ext cx="2330930" cy="609222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rgbClr val="507E9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en-US" altLang="ko-KR" b="1" dirty="0">
                      <a:solidFill>
                        <a:prstClr val="white"/>
                      </a:solidFill>
                    </a:rPr>
                    <a:t>Blending</a:t>
                  </a:r>
                </a:p>
                <a:p>
                  <a:pPr algn="ctr">
                    <a:lnSpc>
                      <a:spcPct val="150000"/>
                    </a:lnSpc>
                    <a:defRPr/>
                  </a:pPr>
                  <a:endParaRPr lang="ko-KR" altLang="en-US" sz="300" b="1" dirty="0">
                    <a:solidFill>
                      <a:prstClr val="white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12E0B05-0C13-E586-24FF-C6A8A5B86DCD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064" y="5409252"/>
                    <a:ext cx="3017877" cy="47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12E0B05-0C13-E586-24FF-C6A8A5B86D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9064" y="5409252"/>
                    <a:ext cx="3017877" cy="47186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337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52224-EBFB-4973-A260-ECBB24B72A63}"/>
                    </a:ext>
                  </a:extLst>
                </p:cNvPr>
                <p:cNvSpPr txBox="1"/>
                <p:nvPr/>
              </p:nvSpPr>
              <p:spPr>
                <a:xfrm>
                  <a:off x="8819702" y="2268875"/>
                  <a:ext cx="3650284" cy="294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𝑎𝑛𝑘𝑙𝑒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𝑝𝑒𝑎𝑘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𝑡𝑜𝑒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𝑜𝑓𝑓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52224-EBFB-4973-A260-ECBB24B72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702" y="2268875"/>
                  <a:ext cx="3650284" cy="294202"/>
                </a:xfrm>
                <a:prstGeom prst="rect">
                  <a:avLst/>
                </a:prstGeom>
                <a:blipFill>
                  <a:blip r:embed="rId9"/>
                  <a:stretch>
                    <a:fillRect b="-458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868AB90-D2DE-A955-F21F-4E051822817A}"/>
              </a:ext>
            </a:extLst>
          </p:cNvPr>
          <p:cNvCxnSpPr/>
          <p:nvPr/>
        </p:nvCxnSpPr>
        <p:spPr>
          <a:xfrm>
            <a:off x="2978595" y="2967187"/>
            <a:ext cx="175233" cy="311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086C5B-47BF-14F9-E976-516D185504FE}"/>
              </a:ext>
            </a:extLst>
          </p:cNvPr>
          <p:cNvSpPr/>
          <p:nvPr/>
        </p:nvSpPr>
        <p:spPr>
          <a:xfrm>
            <a:off x="5132812" y="2723376"/>
            <a:ext cx="2927390" cy="131127"/>
          </a:xfrm>
          <a:prstGeom prst="rect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593D40-796D-1A56-B3A6-9107E0FE5A7A}"/>
              </a:ext>
            </a:extLst>
          </p:cNvPr>
          <p:cNvSpPr/>
          <p:nvPr/>
        </p:nvSpPr>
        <p:spPr>
          <a:xfrm>
            <a:off x="7478248" y="3361414"/>
            <a:ext cx="2689398" cy="124766"/>
          </a:xfrm>
          <a:prstGeom prst="rect">
            <a:avLst/>
          </a:prstGeom>
          <a:solidFill>
            <a:srgbClr val="FD8352"/>
          </a:solidFill>
          <a:ln>
            <a:solidFill>
              <a:srgbClr val="FD83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F19234-8E58-5815-AF33-952473A73F9C}"/>
              </a:ext>
            </a:extLst>
          </p:cNvPr>
          <p:cNvSpPr/>
          <p:nvPr/>
        </p:nvSpPr>
        <p:spPr>
          <a:xfrm>
            <a:off x="5132812" y="5566593"/>
            <a:ext cx="5027801" cy="24518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A19036-19E5-3C0D-E394-2BD39530E001}"/>
              </a:ext>
            </a:extLst>
          </p:cNvPr>
          <p:cNvSpPr txBox="1"/>
          <p:nvPr/>
        </p:nvSpPr>
        <p:spPr>
          <a:xfrm>
            <a:off x="5017572" y="2806525"/>
            <a:ext cx="1883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507E95"/>
                </a:solidFill>
              </a:rPr>
              <a:t>Stance phase</a:t>
            </a:r>
            <a:endParaRPr lang="ko-KR" altLang="en-US" sz="1600" b="1" dirty="0">
              <a:solidFill>
                <a:srgbClr val="507E9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E7C428-EBDC-3AA0-6D9A-B97C1B958DC0}"/>
              </a:ext>
            </a:extLst>
          </p:cNvPr>
          <p:cNvSpPr txBox="1"/>
          <p:nvPr/>
        </p:nvSpPr>
        <p:spPr>
          <a:xfrm>
            <a:off x="7967813" y="3037726"/>
            <a:ext cx="3042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D8352"/>
                </a:solidFill>
              </a:rPr>
              <a:t>Temporary swing phase</a:t>
            </a:r>
            <a:endParaRPr lang="ko-KR" altLang="en-US" sz="1600" b="1" dirty="0">
              <a:solidFill>
                <a:srgbClr val="FD8352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7E8F2D-20FD-3023-76A8-C6EE3DDB32D9}"/>
              </a:ext>
            </a:extLst>
          </p:cNvPr>
          <p:cNvSpPr txBox="1"/>
          <p:nvPr/>
        </p:nvSpPr>
        <p:spPr>
          <a:xfrm>
            <a:off x="3954852" y="5491285"/>
            <a:ext cx="12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Gait cycle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DAA0CBD-ECC2-AD8A-E150-790CFF5931D0}"/>
              </a:ext>
            </a:extLst>
          </p:cNvPr>
          <p:cNvCxnSpPr>
            <a:cxnSpLocks/>
          </p:cNvCxnSpPr>
          <p:nvPr/>
        </p:nvCxnSpPr>
        <p:spPr>
          <a:xfrm>
            <a:off x="5132339" y="5817106"/>
            <a:ext cx="0" cy="870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45DD703-9E18-2130-0A67-18328CB18BAC}"/>
              </a:ext>
            </a:extLst>
          </p:cNvPr>
          <p:cNvCxnSpPr>
            <a:cxnSpLocks/>
          </p:cNvCxnSpPr>
          <p:nvPr/>
        </p:nvCxnSpPr>
        <p:spPr>
          <a:xfrm>
            <a:off x="10160614" y="5831800"/>
            <a:ext cx="0" cy="913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9DE18DE-AD36-895D-780B-0F025870450A}"/>
              </a:ext>
            </a:extLst>
          </p:cNvPr>
          <p:cNvSpPr txBox="1"/>
          <p:nvPr/>
        </p:nvSpPr>
        <p:spPr>
          <a:xfrm>
            <a:off x="4991583" y="5851741"/>
            <a:ext cx="15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135DD2-B4C8-3D53-7048-F79CEBF0AA41}"/>
              </a:ext>
            </a:extLst>
          </p:cNvPr>
          <p:cNvSpPr txBox="1"/>
          <p:nvPr/>
        </p:nvSpPr>
        <p:spPr>
          <a:xfrm>
            <a:off x="10008216" y="5898332"/>
            <a:ext cx="15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50F50A7-0854-6B5C-86B8-856862BE531A}"/>
              </a:ext>
            </a:extLst>
          </p:cNvPr>
          <p:cNvSpPr/>
          <p:nvPr/>
        </p:nvSpPr>
        <p:spPr>
          <a:xfrm>
            <a:off x="7386661" y="3738725"/>
            <a:ext cx="757053" cy="142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D233AAA6-08E9-14E3-B3DC-56D94BCB6681}"/>
              </a:ext>
            </a:extLst>
          </p:cNvPr>
          <p:cNvCxnSpPr>
            <a:cxnSpLocks/>
          </p:cNvCxnSpPr>
          <p:nvPr/>
        </p:nvCxnSpPr>
        <p:spPr>
          <a:xfrm>
            <a:off x="7999434" y="996166"/>
            <a:ext cx="0" cy="4834175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D1C006D-99D5-1E60-BB0D-4D6AEC86CB8F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92615A5-23A2-9E1A-68E0-ED6B42B7DCE1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775EF8D-A52F-BC7D-F330-1E3C0D59ECFF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D682890-5671-5EA7-9296-0B32A774D3EF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120871A-C9CF-0BF1-CDEB-AF4DE11B917F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0E16A4E-8100-5715-61DC-C5EA221E3A9B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E8965DE-663B-684E-BEC2-BFD1DE47A9BA}"/>
              </a:ext>
            </a:extLst>
          </p:cNvPr>
          <p:cNvCxnSpPr>
            <a:cxnSpLocks/>
          </p:cNvCxnSpPr>
          <p:nvPr/>
        </p:nvCxnSpPr>
        <p:spPr>
          <a:xfrm>
            <a:off x="7478248" y="996166"/>
            <a:ext cx="0" cy="4825415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998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Experiment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2F6EE0-7A19-94BD-9016-CCACC9319118}"/>
                  </a:ext>
                </a:extLst>
              </p:cNvPr>
              <p:cNvSpPr txBox="1"/>
              <p:nvPr/>
            </p:nvSpPr>
            <p:spPr>
              <a:xfrm>
                <a:off x="4963886" y="1454751"/>
                <a:ext cx="6402627" cy="424731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Motion capture system (</a:t>
                </a:r>
                <a:r>
                  <a:rPr lang="en-US" altLang="ko-KR" b="1" dirty="0" err="1"/>
                  <a:t>Nokov</a:t>
                </a:r>
                <a:r>
                  <a:rPr lang="en-US" altLang="ko-KR" b="1" dirty="0"/>
                  <a:t>, 100 Hz)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Joint angle, hip position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gait event (toe-off, toe-strike)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Three IMUs (100 Hz)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Joint angle, hip position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Stairs</a:t>
                </a:r>
                <a:r>
                  <a:rPr lang="en-US" altLang="ko-KR" dirty="0"/>
                  <a:t> 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dirty="0"/>
                  <a:t>Width of 300 mm, height of 185 mm for each stair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Subject information</a:t>
                </a:r>
              </a:p>
              <a:p>
                <a:pPr marL="800100" lvl="1" indent="-342900"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5 subjects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Gender: 5 males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Age: 24.7</a:t>
                </a:r>
                <a14:m>
                  <m:oMath xmlns:m="http://schemas.openxmlformats.org/officeDocument/2006/math">
                    <m:r>
                      <a:rPr lang="en-US" altLang="ko-KR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2.4 years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Height: 177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6.26 cm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2F6EE0-7A19-94BD-9016-CCACC9319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86" y="1454751"/>
                <a:ext cx="6402627" cy="4247317"/>
              </a:xfrm>
              <a:prstGeom prst="rect">
                <a:avLst/>
              </a:prstGeom>
              <a:blipFill>
                <a:blip r:embed="rId3"/>
                <a:stretch>
                  <a:fillRect l="-571" t="-862" b="-143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A9BE621-130A-0A17-02F1-88B2E016F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8545" y="1805241"/>
            <a:ext cx="4880411" cy="36603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507E9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34FC2D-C0EF-B686-E5D1-D456B85836F4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8E21-C63C-0821-7A27-E3EB32151EF5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7100C-BA2F-488F-23A4-C08566912EDC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A2E76-50D2-BE1A-A8FC-478E186D96CC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2BA64-97A3-BE4C-695A-7AC1360A775B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D68F5-A75B-0D49-BED1-9E316C0BCDD2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493324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Experiment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17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0F7DD0-83E9-226E-68F6-63C4173B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8726" y="1583394"/>
            <a:ext cx="5294257" cy="39706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8452E3-5A4B-4442-3F53-88C05B3B49B9}"/>
              </a:ext>
            </a:extLst>
          </p:cNvPr>
          <p:cNvSpPr/>
          <p:nvPr/>
        </p:nvSpPr>
        <p:spPr>
          <a:xfrm>
            <a:off x="3427123" y="3604641"/>
            <a:ext cx="332792" cy="354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732E3-23B4-9380-7BDC-271103B279EF}"/>
              </a:ext>
            </a:extLst>
          </p:cNvPr>
          <p:cNvSpPr/>
          <p:nvPr/>
        </p:nvSpPr>
        <p:spPr>
          <a:xfrm>
            <a:off x="3094331" y="5390492"/>
            <a:ext cx="332792" cy="354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D1BB56-0037-657C-245B-508AC8D0F728}"/>
              </a:ext>
            </a:extLst>
          </p:cNvPr>
          <p:cNvSpPr/>
          <p:nvPr/>
        </p:nvSpPr>
        <p:spPr>
          <a:xfrm>
            <a:off x="4017624" y="5702107"/>
            <a:ext cx="332792" cy="354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125B86-0D6A-6E9F-B7CB-69C5513ABAFF}"/>
              </a:ext>
            </a:extLst>
          </p:cNvPr>
          <p:cNvSpPr/>
          <p:nvPr/>
        </p:nvSpPr>
        <p:spPr>
          <a:xfrm>
            <a:off x="3289056" y="2032603"/>
            <a:ext cx="332792" cy="354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B9BD3-87AF-6AB9-1F90-925D2D8669A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54466" y="2015558"/>
            <a:ext cx="1934590" cy="1924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4B15EC-1798-ABD0-E305-5DCB0BC69DD4}"/>
              </a:ext>
            </a:extLst>
          </p:cNvPr>
          <p:cNvCxnSpPr>
            <a:cxnSpLocks/>
            <a:stCxn id="14" idx="3"/>
            <a:endCxn id="4" idx="1"/>
          </p:cNvCxnSpPr>
          <p:nvPr/>
        </p:nvCxnSpPr>
        <p:spPr>
          <a:xfrm>
            <a:off x="1445549" y="3032324"/>
            <a:ext cx="1981574" cy="7495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862BA53-1233-C0B7-CB99-1CA36A37D6D9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1536207" y="4892125"/>
            <a:ext cx="1558124" cy="6756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D39437-5FBE-91E9-4E2A-F1CF48ABB025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4350416" y="5517441"/>
            <a:ext cx="1350132" cy="3619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4D8DAB-93A4-EE2F-7B78-C52A8C62396B}"/>
              </a:ext>
            </a:extLst>
          </p:cNvPr>
          <p:cNvSpPr txBox="1"/>
          <p:nvPr/>
        </p:nvSpPr>
        <p:spPr>
          <a:xfrm>
            <a:off x="5700548" y="5332775"/>
            <a:ext cx="109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Toe tip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446768-65FF-73AB-6097-B1195306DEE3}"/>
              </a:ext>
            </a:extLst>
          </p:cNvPr>
          <p:cNvSpPr txBox="1"/>
          <p:nvPr/>
        </p:nvSpPr>
        <p:spPr>
          <a:xfrm>
            <a:off x="256042" y="1830892"/>
            <a:ext cx="109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hip joint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548EE-49A0-2B8A-5B09-76FECB66D938}"/>
              </a:ext>
            </a:extLst>
          </p:cNvPr>
          <p:cNvSpPr txBox="1"/>
          <p:nvPr/>
        </p:nvSpPr>
        <p:spPr>
          <a:xfrm>
            <a:off x="209952" y="2847658"/>
            <a:ext cx="123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knee joint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AA24F-073D-FF36-C293-E07460A63C72}"/>
              </a:ext>
            </a:extLst>
          </p:cNvPr>
          <p:cNvSpPr txBox="1"/>
          <p:nvPr/>
        </p:nvSpPr>
        <p:spPr>
          <a:xfrm>
            <a:off x="199713" y="4707459"/>
            <a:ext cx="133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ankle joint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32A899-D5F4-C05D-CD51-2299211EA7B0}"/>
              </a:ext>
            </a:extLst>
          </p:cNvPr>
          <p:cNvSpPr/>
          <p:nvPr/>
        </p:nvSpPr>
        <p:spPr>
          <a:xfrm>
            <a:off x="3404533" y="5648578"/>
            <a:ext cx="332792" cy="354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64C91A3-BF82-6548-DD7B-33DD2684152B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1516131" y="5825860"/>
            <a:ext cx="1888402" cy="535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C312AC-600C-1897-6EB5-36C37DE704FF}"/>
              </a:ext>
            </a:extLst>
          </p:cNvPr>
          <p:cNvSpPr txBox="1"/>
          <p:nvPr/>
        </p:nvSpPr>
        <p:spPr>
          <a:xfrm>
            <a:off x="246172" y="5417724"/>
            <a:ext cx="1269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fifth metatarsal bone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835EC99-323F-BD4A-64E4-ABED0201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84935" y="1583394"/>
            <a:ext cx="5294257" cy="397069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9EBEE5-15C5-F568-AC2C-47555991775B}"/>
              </a:ext>
            </a:extLst>
          </p:cNvPr>
          <p:cNvSpPr/>
          <p:nvPr/>
        </p:nvSpPr>
        <p:spPr>
          <a:xfrm>
            <a:off x="8703289" y="3105540"/>
            <a:ext cx="595468" cy="543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8472F1-4FD3-9CBA-6D74-B23D2A2921BB}"/>
              </a:ext>
            </a:extLst>
          </p:cNvPr>
          <p:cNvSpPr/>
          <p:nvPr/>
        </p:nvSpPr>
        <p:spPr>
          <a:xfrm>
            <a:off x="8571951" y="4046572"/>
            <a:ext cx="595468" cy="543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D0DD8E-7E85-1B9A-41FC-F3CC0934B4F5}"/>
              </a:ext>
            </a:extLst>
          </p:cNvPr>
          <p:cNvSpPr/>
          <p:nvPr/>
        </p:nvSpPr>
        <p:spPr>
          <a:xfrm>
            <a:off x="8869685" y="5291552"/>
            <a:ext cx="595468" cy="543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7031552-3619-5041-9EDE-69A32F34641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884636" y="2923394"/>
            <a:ext cx="1818653" cy="4539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45EDC0-A3F7-5EE0-9DDA-28BEA868534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6884636" y="2923394"/>
            <a:ext cx="1687315" cy="13949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483A391-BF1D-384D-03BA-0D6AD7E01E3F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884636" y="2923394"/>
            <a:ext cx="1985049" cy="26399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A1F202-4544-56EC-7C00-A5A4A30F1F07}"/>
              </a:ext>
            </a:extLst>
          </p:cNvPr>
          <p:cNvSpPr txBox="1"/>
          <p:nvPr/>
        </p:nvSpPr>
        <p:spPr>
          <a:xfrm>
            <a:off x="6258172" y="2723028"/>
            <a:ext cx="109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IMU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1F3EEE-A46D-3501-D74A-CBFA07D76240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0C87EE-E7F2-E04A-449A-958F7B3DD92C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D30D21-BB0D-C885-42FD-430C9434D6BD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001D91-FC1C-9DD6-5A5D-A40B5ECD5A97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2455C1-6DC7-B98D-0986-0B73E46EAA2F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3848B0-EB54-3DDB-19C9-4EACFFAC18FF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056081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Experiment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18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64CD437-91A9-003D-3819-117D251BCFB8}"/>
              </a:ext>
            </a:extLst>
          </p:cNvPr>
          <p:cNvSpPr/>
          <p:nvPr/>
        </p:nvSpPr>
        <p:spPr>
          <a:xfrm>
            <a:off x="714956" y="3811615"/>
            <a:ext cx="10754827" cy="21499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Subject </a:t>
            </a:r>
            <a:r>
              <a:rPr lang="en-US" altLang="ko-KR" sz="1600" b="1" dirty="0">
                <a:solidFill>
                  <a:schemeClr val="tx1"/>
                </a:solidFill>
              </a:rPr>
              <a:t>stands on the top of the stairs </a:t>
            </a:r>
            <a:r>
              <a:rPr lang="en-US" altLang="ko-KR" sz="1600" dirty="0">
                <a:solidFill>
                  <a:schemeClr val="tx1"/>
                </a:solidFill>
              </a:rPr>
              <a:t>in a comfortable pose.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After the initiation sign, the subject starts to </a:t>
            </a:r>
            <a:r>
              <a:rPr lang="en-US" altLang="ko-KR" sz="1600" b="1" dirty="0">
                <a:solidFill>
                  <a:schemeClr val="tx1"/>
                </a:solidFill>
              </a:rPr>
              <a:t>walk down the stairs, stepping his right foot forward first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After the subject </a:t>
            </a:r>
            <a:r>
              <a:rPr lang="en-US" altLang="ko-KR" sz="1600" b="1" dirty="0">
                <a:solidFill>
                  <a:schemeClr val="tx1"/>
                </a:solidFill>
              </a:rPr>
              <a:t>steps on the ground with his right foot</a:t>
            </a:r>
            <a:r>
              <a:rPr lang="en-US" altLang="ko-KR" sz="1600" dirty="0">
                <a:solidFill>
                  <a:schemeClr val="tx1"/>
                </a:solidFill>
              </a:rPr>
              <a:t>, the subject finishes his walking.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altLang="ko-KR" sz="1600" b="1" dirty="0">
                <a:solidFill>
                  <a:schemeClr val="tx1"/>
                </a:solidFill>
              </a:rPr>
              <a:t>1-3 is done 20 times repeatedly</a:t>
            </a:r>
            <a:r>
              <a:rPr lang="en-US" altLang="ko-KR" sz="1600" dirty="0">
                <a:solidFill>
                  <a:schemeClr val="tx1"/>
                </a:solidFill>
              </a:rPr>
              <a:t>. If there is any issue with the subject, the experiment will be halted immediately.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844DF4-CC36-FBB9-63E0-D2EECDE6158B}"/>
              </a:ext>
            </a:extLst>
          </p:cNvPr>
          <p:cNvSpPr/>
          <p:nvPr/>
        </p:nvSpPr>
        <p:spPr>
          <a:xfrm>
            <a:off x="598973" y="3341906"/>
            <a:ext cx="2585626" cy="4045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Experiment session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48290A9-0E88-339F-3215-F86BE8A7B57D}"/>
              </a:ext>
            </a:extLst>
          </p:cNvPr>
          <p:cNvSpPr/>
          <p:nvPr/>
        </p:nvSpPr>
        <p:spPr>
          <a:xfrm>
            <a:off x="718587" y="1852365"/>
            <a:ext cx="10754826" cy="10789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The subjects walk down the stairs repeatedly for 5-minutes.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If the subject feels walking down the stairs is comfortable enough, training session terminates early.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391C33-44D9-962B-5A28-61D36F99FCCF}"/>
              </a:ext>
            </a:extLst>
          </p:cNvPr>
          <p:cNvSpPr/>
          <p:nvPr/>
        </p:nvSpPr>
        <p:spPr>
          <a:xfrm>
            <a:off x="598973" y="1397154"/>
            <a:ext cx="2174146" cy="4047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Training session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CCE01C-35CB-5485-1161-2BAC8A722F22}"/>
              </a:ext>
            </a:extLst>
          </p:cNvPr>
          <p:cNvSpPr/>
          <p:nvPr/>
        </p:nvSpPr>
        <p:spPr>
          <a:xfrm>
            <a:off x="677893" y="1754115"/>
            <a:ext cx="74127" cy="73025"/>
          </a:xfrm>
          <a:prstGeom prst="ellipse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82AAAE2-C5D6-06B8-7018-EA5BF9872BB1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2020" y="1790628"/>
            <a:ext cx="1887766" cy="0"/>
          </a:xfrm>
          <a:prstGeom prst="line">
            <a:avLst/>
          </a:prstGeom>
          <a:ln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2B25148-5330-A663-711A-BB69359D5819}"/>
              </a:ext>
            </a:extLst>
          </p:cNvPr>
          <p:cNvSpPr/>
          <p:nvPr/>
        </p:nvSpPr>
        <p:spPr>
          <a:xfrm>
            <a:off x="677893" y="3694476"/>
            <a:ext cx="74127" cy="73025"/>
          </a:xfrm>
          <a:prstGeom prst="ellipse">
            <a:avLst/>
          </a:prstGeom>
          <a:solidFill>
            <a:srgbClr val="FD8352"/>
          </a:solidFill>
          <a:ln>
            <a:solidFill>
              <a:srgbClr val="FD83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E0804CD-4A91-CB34-8B62-BF7723BBD47C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52020" y="3730989"/>
            <a:ext cx="2290537" cy="0"/>
          </a:xfrm>
          <a:prstGeom prst="line">
            <a:avLst/>
          </a:prstGeom>
          <a:ln>
            <a:solidFill>
              <a:srgbClr val="FD8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94D71-333D-5905-A47C-79D2069ED955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E6BE3A-A347-C237-49FD-B48DA5A1C749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7EF71E-3585-4E2E-3920-DFE877FBC7DC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A9B5F-49CA-CC91-6C40-43A176D22A0A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1E387-1B84-F048-363E-7F4D9B006D7E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D83B94-DC1C-5940-CE93-5373159AC9B0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222811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Introduction</a:t>
            </a:r>
            <a:endParaRPr lang="en-US" altLang="ko-KR" sz="24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01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A8D1F9-FE3D-4E53-9638-38D62AE1F339}"/>
              </a:ext>
            </a:extLst>
          </p:cNvPr>
          <p:cNvSpPr/>
          <p:nvPr/>
        </p:nvSpPr>
        <p:spPr>
          <a:xfrm>
            <a:off x="7433376" y="1366175"/>
            <a:ext cx="4280687" cy="133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dirty="0"/>
              <a:t>Various walking conditions</a:t>
            </a:r>
          </a:p>
          <a:p>
            <a:pPr algn="r">
              <a:lnSpc>
                <a:spcPct val="150000"/>
              </a:lnSpc>
            </a:pPr>
            <a:r>
              <a:rPr lang="en-US" altLang="ko-KR" sz="1600" b="1" dirty="0"/>
              <a:t>A powered prosthesis must be developed for various walking conditions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65700F1-29D3-C9FA-D8AB-AD3A59B59941}"/>
              </a:ext>
            </a:extLst>
          </p:cNvPr>
          <p:cNvSpPr/>
          <p:nvPr/>
        </p:nvSpPr>
        <p:spPr>
          <a:xfrm>
            <a:off x="8802115" y="3628835"/>
            <a:ext cx="410279" cy="417597"/>
          </a:xfrm>
          <a:prstGeom prst="ellipse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DC9C53B-319B-E578-9959-BFD130AD6113}"/>
              </a:ext>
            </a:extLst>
          </p:cNvPr>
          <p:cNvSpPr/>
          <p:nvPr/>
        </p:nvSpPr>
        <p:spPr>
          <a:xfrm rot="20276150">
            <a:off x="8971354" y="4807583"/>
            <a:ext cx="175095" cy="580205"/>
          </a:xfrm>
          <a:prstGeom prst="ellipse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138FE87-F7C7-DC25-2FFA-4BDF4380B810}"/>
              </a:ext>
            </a:extLst>
          </p:cNvPr>
          <p:cNvSpPr/>
          <p:nvPr/>
        </p:nvSpPr>
        <p:spPr>
          <a:xfrm rot="878288">
            <a:off x="9048698" y="5341565"/>
            <a:ext cx="120352" cy="420483"/>
          </a:xfrm>
          <a:prstGeom prst="ellipse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F3C6991-4917-4A9B-29C7-52630F2D4A7C}"/>
              </a:ext>
            </a:extLst>
          </p:cNvPr>
          <p:cNvSpPr/>
          <p:nvPr/>
        </p:nvSpPr>
        <p:spPr>
          <a:xfrm rot="17830657">
            <a:off x="9193256" y="4694837"/>
            <a:ext cx="162466" cy="567381"/>
          </a:xfrm>
          <a:prstGeom prst="ellipse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338CB48-2645-42F5-F93F-53E774E41F60}"/>
              </a:ext>
            </a:extLst>
          </p:cNvPr>
          <p:cNvSpPr/>
          <p:nvPr/>
        </p:nvSpPr>
        <p:spPr>
          <a:xfrm rot="1794031">
            <a:off x="9335325" y="5095673"/>
            <a:ext cx="132053" cy="449717"/>
          </a:xfrm>
          <a:prstGeom prst="ellipse">
            <a:avLst/>
          </a:prstGeom>
          <a:solidFill>
            <a:srgbClr val="FF8214"/>
          </a:solidFill>
          <a:ln>
            <a:solidFill>
              <a:srgbClr val="FF82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3EC125A-A112-A556-318B-D9313F9B42A5}"/>
              </a:ext>
            </a:extLst>
          </p:cNvPr>
          <p:cNvSpPr/>
          <p:nvPr/>
        </p:nvSpPr>
        <p:spPr>
          <a:xfrm rot="1253267">
            <a:off x="9281172" y="5499871"/>
            <a:ext cx="322875" cy="97006"/>
          </a:xfrm>
          <a:prstGeom prst="ellipse">
            <a:avLst/>
          </a:prstGeom>
          <a:solidFill>
            <a:srgbClr val="FF8214"/>
          </a:solidFill>
          <a:ln>
            <a:solidFill>
              <a:srgbClr val="FF82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AD5000-F1A8-F32F-C6F0-C9CBD68AB1F0}"/>
              </a:ext>
            </a:extLst>
          </p:cNvPr>
          <p:cNvSpPr/>
          <p:nvPr/>
        </p:nvSpPr>
        <p:spPr>
          <a:xfrm rot="280986">
            <a:off x="9036127" y="5726531"/>
            <a:ext cx="298730" cy="102062"/>
          </a:xfrm>
          <a:prstGeom prst="ellipse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56FE4AA-8C49-0976-488E-215204140DB2}"/>
              </a:ext>
            </a:extLst>
          </p:cNvPr>
          <p:cNvSpPr/>
          <p:nvPr/>
        </p:nvSpPr>
        <p:spPr>
          <a:xfrm rot="174953">
            <a:off x="8850115" y="4047646"/>
            <a:ext cx="269800" cy="826954"/>
          </a:xfrm>
          <a:prstGeom prst="ellipse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04BE3D-2E7D-8801-052F-D51C8FF4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4" y="1382745"/>
            <a:ext cx="692514" cy="149818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2A29837-520E-D92A-4985-3B55F53A2B06}"/>
              </a:ext>
            </a:extLst>
          </p:cNvPr>
          <p:cNvCxnSpPr/>
          <p:nvPr/>
        </p:nvCxnSpPr>
        <p:spPr>
          <a:xfrm>
            <a:off x="702833" y="2809012"/>
            <a:ext cx="1114023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053621D-66D7-A318-72C4-FF7E7785C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53" b="92095" l="8784" r="92568">
                        <a14:foregroundMark x1="57432" y1="8300" x2="57432" y2="8300"/>
                        <a14:foregroundMark x1="54730" y1="3953" x2="54730" y2="3953"/>
                        <a14:foregroundMark x1="93243" y1="85771" x2="93243" y2="85771"/>
                        <a14:foregroundMark x1="25000" y1="92095" x2="25000" y2="920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9299" y="1451564"/>
            <a:ext cx="807282" cy="138001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6C67E3-4E9E-0E7C-63D9-D38526463317}"/>
              </a:ext>
            </a:extLst>
          </p:cNvPr>
          <p:cNvCxnSpPr>
            <a:cxnSpLocks/>
          </p:cNvCxnSpPr>
          <p:nvPr/>
        </p:nvCxnSpPr>
        <p:spPr>
          <a:xfrm flipV="1">
            <a:off x="2252378" y="2625402"/>
            <a:ext cx="1114023" cy="179662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9F1E3FC-E253-2D12-3228-3303E9DF0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703" y="1442243"/>
            <a:ext cx="664868" cy="137612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50943D0-9C39-C38D-E2A6-550E431F8589}"/>
              </a:ext>
            </a:extLst>
          </p:cNvPr>
          <p:cNvCxnSpPr>
            <a:cxnSpLocks/>
          </p:cNvCxnSpPr>
          <p:nvPr/>
        </p:nvCxnSpPr>
        <p:spPr>
          <a:xfrm>
            <a:off x="3820091" y="2636451"/>
            <a:ext cx="937225" cy="143781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A4411C5-E8AB-6D94-3F23-148A904C3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354" y="1394172"/>
            <a:ext cx="584800" cy="1437407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CC5BF0-AB05-68F9-EA47-8380C2895C04}"/>
              </a:ext>
            </a:extLst>
          </p:cNvPr>
          <p:cNvCxnSpPr>
            <a:cxnSpLocks/>
          </p:cNvCxnSpPr>
          <p:nvPr/>
        </p:nvCxnSpPr>
        <p:spPr>
          <a:xfrm>
            <a:off x="5412304" y="2773867"/>
            <a:ext cx="305990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59A432-E5DD-DB3D-EB26-61E016FBD6B0}"/>
              </a:ext>
            </a:extLst>
          </p:cNvPr>
          <p:cNvCxnSpPr>
            <a:cxnSpLocks/>
          </p:cNvCxnSpPr>
          <p:nvPr/>
        </p:nvCxnSpPr>
        <p:spPr>
          <a:xfrm>
            <a:off x="5718294" y="2671592"/>
            <a:ext cx="286941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58F70C5-544F-8707-72F9-EF430458F342}"/>
              </a:ext>
            </a:extLst>
          </p:cNvPr>
          <p:cNvCxnSpPr>
            <a:cxnSpLocks/>
          </p:cNvCxnSpPr>
          <p:nvPr/>
        </p:nvCxnSpPr>
        <p:spPr>
          <a:xfrm flipV="1">
            <a:off x="5718294" y="2671592"/>
            <a:ext cx="0" cy="98702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0AE5A0D2-44A7-FC74-2E86-4F4E97BEF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164" y="1451564"/>
            <a:ext cx="539375" cy="1481920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6DA39F-A87B-AF3C-766F-351FFBCCBEC6}"/>
              </a:ext>
            </a:extLst>
          </p:cNvPr>
          <p:cNvCxnSpPr>
            <a:cxnSpLocks/>
          </p:cNvCxnSpPr>
          <p:nvPr/>
        </p:nvCxnSpPr>
        <p:spPr>
          <a:xfrm>
            <a:off x="6725164" y="2712187"/>
            <a:ext cx="243559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3C45EAA-6D99-0E62-4E09-A500A1F803C1}"/>
              </a:ext>
            </a:extLst>
          </p:cNvPr>
          <p:cNvCxnSpPr>
            <a:cxnSpLocks/>
          </p:cNvCxnSpPr>
          <p:nvPr/>
        </p:nvCxnSpPr>
        <p:spPr>
          <a:xfrm>
            <a:off x="6958692" y="2839847"/>
            <a:ext cx="241156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A8AFAA-6B79-FE47-2AAF-9050D4590E30}"/>
              </a:ext>
            </a:extLst>
          </p:cNvPr>
          <p:cNvCxnSpPr>
            <a:cxnSpLocks/>
          </p:cNvCxnSpPr>
          <p:nvPr/>
        </p:nvCxnSpPr>
        <p:spPr>
          <a:xfrm flipV="1">
            <a:off x="6963707" y="2712187"/>
            <a:ext cx="0" cy="12563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6841786-05B7-6FFA-B01B-E835A0188494}"/>
              </a:ext>
            </a:extLst>
          </p:cNvPr>
          <p:cNvCxnSpPr>
            <a:cxnSpLocks/>
          </p:cNvCxnSpPr>
          <p:nvPr/>
        </p:nvCxnSpPr>
        <p:spPr>
          <a:xfrm>
            <a:off x="8950584" y="5837982"/>
            <a:ext cx="643324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F46BFDB-C8B7-B53E-00C3-C7235C37BB49}"/>
              </a:ext>
            </a:extLst>
          </p:cNvPr>
          <p:cNvCxnSpPr>
            <a:cxnSpLocks/>
          </p:cNvCxnSpPr>
          <p:nvPr/>
        </p:nvCxnSpPr>
        <p:spPr>
          <a:xfrm flipV="1">
            <a:off x="9593908" y="5464515"/>
            <a:ext cx="4993" cy="373467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C82FB1D-A4FF-E07B-B905-04B76C4EC47F}"/>
              </a:ext>
            </a:extLst>
          </p:cNvPr>
          <p:cNvCxnSpPr>
            <a:cxnSpLocks/>
          </p:cNvCxnSpPr>
          <p:nvPr/>
        </p:nvCxnSpPr>
        <p:spPr>
          <a:xfrm>
            <a:off x="9593908" y="5464515"/>
            <a:ext cx="456872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폭발: 14pt 87">
            <a:extLst>
              <a:ext uri="{FF2B5EF4-FFF2-40B4-BE49-F238E27FC236}">
                <a16:creationId xmlns:a16="http://schemas.microsoft.com/office/drawing/2014/main" id="{3073185E-96F9-3915-8FBD-2362F451D435}"/>
              </a:ext>
            </a:extLst>
          </p:cNvPr>
          <p:cNvSpPr/>
          <p:nvPr/>
        </p:nvSpPr>
        <p:spPr>
          <a:xfrm>
            <a:off x="9303273" y="5216870"/>
            <a:ext cx="441244" cy="344474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F263499-91C6-0921-32A9-01B9DF539476}"/>
              </a:ext>
            </a:extLst>
          </p:cNvPr>
          <p:cNvSpPr/>
          <p:nvPr/>
        </p:nvSpPr>
        <p:spPr>
          <a:xfrm>
            <a:off x="1587128" y="3705193"/>
            <a:ext cx="6185272" cy="133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dirty="0"/>
              <a:t>Synchronization</a:t>
            </a:r>
          </a:p>
          <a:p>
            <a:pPr algn="r">
              <a:lnSpc>
                <a:spcPct val="150000"/>
              </a:lnSpc>
            </a:pPr>
            <a:r>
              <a:rPr lang="en-US" altLang="ko-KR" sz="1600" b="1" dirty="0"/>
              <a:t>A powered prosthesis must understand the user’s intention to generate appropriate action and safe walking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B2F1D-3500-E4A3-E59C-BB48ED56F2ED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33A91-B897-AA27-6D2E-DBBD2856E863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DB4D4-25FB-80DA-DFBE-049D9E8F1996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979C53-7046-FDAC-5F0B-FD5A048612E2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639D5-F97B-6110-1745-CB72A2DA9B2B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2B6101-BAA0-6DF0-325E-D30E3392C795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14111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Result: </a:t>
            </a:r>
            <a:r>
              <a:rPr lang="en-US" altLang="ko-KR" sz="2000" b="1" kern="0" dirty="0">
                <a:solidFill>
                  <a:prstClr val="white"/>
                </a:solidFill>
              </a:rPr>
              <a:t>Effect of blending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19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C95D0-DA19-47DB-6252-9B0F2736871C}"/>
              </a:ext>
            </a:extLst>
          </p:cNvPr>
          <p:cNvSpPr txBox="1"/>
          <p:nvPr/>
        </p:nvSpPr>
        <p:spPr>
          <a:xfrm>
            <a:off x="1007821" y="1222759"/>
            <a:ext cx="446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Phase variable with blending (PV-WB)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D73C1-A577-F29F-0BA6-551735BB5C0F}"/>
              </a:ext>
            </a:extLst>
          </p:cNvPr>
          <p:cNvSpPr txBox="1"/>
          <p:nvPr/>
        </p:nvSpPr>
        <p:spPr>
          <a:xfrm>
            <a:off x="6535812" y="1222759"/>
            <a:ext cx="524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Phase variable without blending (PV-WOB)</a:t>
            </a:r>
            <a:endParaRPr lang="ko-KR" altLang="en-US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0666D8-1A98-958A-80B5-B99BDA68CB63}"/>
              </a:ext>
            </a:extLst>
          </p:cNvPr>
          <p:cNvGrpSpPr/>
          <p:nvPr/>
        </p:nvGrpSpPr>
        <p:grpSpPr>
          <a:xfrm>
            <a:off x="388225" y="2170171"/>
            <a:ext cx="3809913" cy="3272320"/>
            <a:chOff x="3090498" y="2234894"/>
            <a:chExt cx="4148916" cy="35634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A1060E-86FC-56DD-6E23-FB9A9ADB3C47}"/>
                </a:ext>
              </a:extLst>
            </p:cNvPr>
            <p:cNvSpPr txBox="1"/>
            <p:nvPr/>
          </p:nvSpPr>
          <p:spPr>
            <a:xfrm>
              <a:off x="5147916" y="5396187"/>
              <a:ext cx="2091498" cy="402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Gait phase (%)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09DA5AF-92D8-C91C-DC15-B95AD6AE39A1}"/>
                    </a:ext>
                  </a:extLst>
                </p:cNvPr>
                <p:cNvSpPr txBox="1"/>
                <p:nvPr/>
              </p:nvSpPr>
              <p:spPr>
                <a:xfrm rot="16200000">
                  <a:off x="2038593" y="3286799"/>
                  <a:ext cx="2506005" cy="4021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Phase variable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a14:m>
                  <a:r>
                    <a:rPr lang="en-US" altLang="ko-KR" dirty="0"/>
                    <a:t>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EC6F3C-4C6D-EF9F-F032-519AADB62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38593" y="3286799"/>
                  <a:ext cx="2506005" cy="402195"/>
                </a:xfrm>
                <a:prstGeom prst="rect">
                  <a:avLst/>
                </a:prstGeom>
                <a:blipFill>
                  <a:blip r:embed="rId3"/>
                  <a:stretch>
                    <a:fillRect l="-10000" r="-26667" b="-23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0F9198-A9D2-7EB8-E4DE-14EEC238E325}"/>
              </a:ext>
            </a:extLst>
          </p:cNvPr>
          <p:cNvGrpSpPr/>
          <p:nvPr/>
        </p:nvGrpSpPr>
        <p:grpSpPr>
          <a:xfrm>
            <a:off x="6189406" y="2170164"/>
            <a:ext cx="4017081" cy="3289822"/>
            <a:chOff x="3019702" y="2170164"/>
            <a:chExt cx="4017081" cy="32898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52C16A-D898-CC21-F486-2FA4EBF7DF77}"/>
                </a:ext>
              </a:extLst>
            </p:cNvPr>
            <p:cNvSpPr txBox="1"/>
            <p:nvPr/>
          </p:nvSpPr>
          <p:spPr>
            <a:xfrm>
              <a:off x="5187912" y="5090654"/>
              <a:ext cx="184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Gait Phase (%)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BAD159-9B2B-5248-5B99-8800688BB2C4}"/>
                    </a:ext>
                  </a:extLst>
                </p:cNvPr>
                <p:cNvSpPr txBox="1"/>
                <p:nvPr/>
              </p:nvSpPr>
              <p:spPr>
                <a:xfrm rot="16200000">
                  <a:off x="2053743" y="3136123"/>
                  <a:ext cx="23012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Phase variable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a14:m>
                  <a:r>
                    <a:rPr lang="en-US" altLang="ko-KR" dirty="0"/>
                    <a:t>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BAD159-9B2B-5248-5B99-8800688BB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53743" y="3136123"/>
                  <a:ext cx="230124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197" r="-24590" b="-23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EA4F39-46D9-831A-6E88-9BB9643F1E5B}"/>
              </a:ext>
            </a:extLst>
          </p:cNvPr>
          <p:cNvSpPr/>
          <p:nvPr/>
        </p:nvSpPr>
        <p:spPr>
          <a:xfrm>
            <a:off x="2319867" y="1869823"/>
            <a:ext cx="110066" cy="139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4B220-9266-8732-FFD6-49D10F22AB3E}"/>
              </a:ext>
            </a:extLst>
          </p:cNvPr>
          <p:cNvSpPr/>
          <p:nvPr/>
        </p:nvSpPr>
        <p:spPr>
          <a:xfrm>
            <a:off x="1602317" y="2056174"/>
            <a:ext cx="110066" cy="139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442463-4430-B318-32E3-FD0F93FB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52" y="1615463"/>
            <a:ext cx="4561101" cy="3429000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3E6F03-F6DF-0C82-6281-E02FDE52C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570" y="1573717"/>
            <a:ext cx="4745140" cy="3516937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08D1A8-6727-8D42-C994-5A8197E17F8C}"/>
              </a:ext>
            </a:extLst>
          </p:cNvPr>
          <p:cNvCxnSpPr/>
          <p:nvPr/>
        </p:nvCxnSpPr>
        <p:spPr>
          <a:xfrm>
            <a:off x="3438144" y="2715768"/>
            <a:ext cx="201168" cy="25603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EB143B2-B02F-E61C-57F2-217E0CD7CAB1}"/>
              </a:ext>
            </a:extLst>
          </p:cNvPr>
          <p:cNvCxnSpPr/>
          <p:nvPr/>
        </p:nvCxnSpPr>
        <p:spPr>
          <a:xfrm>
            <a:off x="9390888" y="2715768"/>
            <a:ext cx="201168" cy="25603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F54752F-29CC-125D-959A-6E33976BA52F}"/>
              </a:ext>
            </a:extLst>
          </p:cNvPr>
          <p:cNvSpPr/>
          <p:nvPr/>
        </p:nvSpPr>
        <p:spPr>
          <a:xfrm>
            <a:off x="1367580" y="5571719"/>
            <a:ext cx="9380018" cy="727709"/>
          </a:xfrm>
          <a:prstGeom prst="roundRect">
            <a:avLst/>
          </a:prstGeom>
          <a:solidFill>
            <a:srgbClr val="507E9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Blending method smooth out the phase variable.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BA746-6FDA-2081-1DB8-E8BCA7D452AB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31D10F-6378-D822-5741-A286A260050F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58B34-BBEB-6DFE-BE98-8D185A77ADEF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ABF930-44D0-956C-E685-14A8571B39EA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66FC35-4BB9-8695-74CE-53DCA67CA1E3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124AB-011B-E1B4-F91C-8A628E35541F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259601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F49828F-503C-1BBF-2A73-00E6FE8D1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31" y="1409034"/>
            <a:ext cx="5162705" cy="4059763"/>
          </a:xfrm>
          <a:prstGeom prst="rect">
            <a:avLst/>
          </a:prstGeom>
          <a:ln w="12700">
            <a:solidFill>
              <a:srgbClr val="507E95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0080C2C-A664-1130-24E9-2207A127C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4" y="1389202"/>
            <a:ext cx="5305366" cy="4079595"/>
          </a:xfrm>
          <a:prstGeom prst="rect">
            <a:avLst/>
          </a:prstGeom>
          <a:ln w="12700">
            <a:solidFill>
              <a:srgbClr val="507E95"/>
            </a:solidFill>
          </a:ln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Result: </a:t>
            </a:r>
            <a:r>
              <a:rPr lang="en-US" altLang="ko-KR" sz="2000" b="1" kern="0" dirty="0">
                <a:solidFill>
                  <a:prstClr val="white"/>
                </a:solidFill>
              </a:rPr>
              <a:t>Motion capture vs IMU / with blending vs without blending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20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31224-D05C-9F6D-47B9-3ACCB971A846}"/>
              </a:ext>
            </a:extLst>
          </p:cNvPr>
          <p:cNvSpPr txBox="1"/>
          <p:nvPr/>
        </p:nvSpPr>
        <p:spPr>
          <a:xfrm>
            <a:off x="1474435" y="4674866"/>
            <a:ext cx="96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0.9943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0D7F-57B6-1F05-628D-05EB4E5BE894}"/>
              </a:ext>
            </a:extLst>
          </p:cNvPr>
          <p:cNvSpPr txBox="1"/>
          <p:nvPr/>
        </p:nvSpPr>
        <p:spPr>
          <a:xfrm>
            <a:off x="3700604" y="4674866"/>
            <a:ext cx="10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0.9956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67473-821D-DF39-73FB-7A4F3E55131E}"/>
              </a:ext>
            </a:extLst>
          </p:cNvPr>
          <p:cNvSpPr txBox="1"/>
          <p:nvPr/>
        </p:nvSpPr>
        <p:spPr>
          <a:xfrm>
            <a:off x="2579466" y="4674866"/>
            <a:ext cx="96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0.9916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7FC5-597E-CF62-ADE9-75984784042B}"/>
              </a:ext>
            </a:extLst>
          </p:cNvPr>
          <p:cNvSpPr txBox="1"/>
          <p:nvPr/>
        </p:nvSpPr>
        <p:spPr>
          <a:xfrm>
            <a:off x="4808018" y="4674866"/>
            <a:ext cx="10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0.9951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13C86-5FB0-4D72-CDEA-B1F83C9418FC}"/>
              </a:ext>
            </a:extLst>
          </p:cNvPr>
          <p:cNvSpPr txBox="1"/>
          <p:nvPr/>
        </p:nvSpPr>
        <p:spPr>
          <a:xfrm>
            <a:off x="6853407" y="4771282"/>
            <a:ext cx="9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0.0207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BBF68-A9D3-DBB4-2D55-B6CC4CAF3C92}"/>
              </a:ext>
            </a:extLst>
          </p:cNvPr>
          <p:cNvSpPr txBox="1"/>
          <p:nvPr/>
        </p:nvSpPr>
        <p:spPr>
          <a:xfrm>
            <a:off x="9098761" y="4771282"/>
            <a:ext cx="101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0.0182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084C3-E8C2-7E5F-1880-4A4D5F9B86BE}"/>
              </a:ext>
            </a:extLst>
          </p:cNvPr>
          <p:cNvSpPr txBox="1"/>
          <p:nvPr/>
        </p:nvSpPr>
        <p:spPr>
          <a:xfrm>
            <a:off x="7986066" y="4764774"/>
            <a:ext cx="9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0.0248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FB36CC-8B4B-6091-8AA4-78D04F88CB30}"/>
              </a:ext>
            </a:extLst>
          </p:cNvPr>
          <p:cNvSpPr txBox="1"/>
          <p:nvPr/>
        </p:nvSpPr>
        <p:spPr>
          <a:xfrm>
            <a:off x="10204486" y="4760275"/>
            <a:ext cx="101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0.0197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E5F65B-2E04-AB2B-C3C8-9791F1D5893A}"/>
              </a:ext>
            </a:extLst>
          </p:cNvPr>
          <p:cNvSpPr/>
          <p:nvPr/>
        </p:nvSpPr>
        <p:spPr>
          <a:xfrm>
            <a:off x="1205070" y="5181312"/>
            <a:ext cx="4737267" cy="250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8F400-63F8-AADE-9286-508DA88FEB53}"/>
              </a:ext>
            </a:extLst>
          </p:cNvPr>
          <p:cNvSpPr/>
          <p:nvPr/>
        </p:nvSpPr>
        <p:spPr>
          <a:xfrm>
            <a:off x="6683089" y="5195437"/>
            <a:ext cx="4623759" cy="207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66DC1-D4DA-DA3D-13D6-0DD957E914EC}"/>
              </a:ext>
            </a:extLst>
          </p:cNvPr>
          <p:cNvSpPr txBox="1"/>
          <p:nvPr/>
        </p:nvSpPr>
        <p:spPr>
          <a:xfrm>
            <a:off x="936547" y="5620981"/>
            <a:ext cx="1041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PV-ENT</a:t>
            </a:r>
            <a:r>
              <a:rPr lang="en-US" altLang="ko-KR" sz="1600" dirty="0"/>
              <a:t>: phase variable for entire gait cycle, </a:t>
            </a:r>
            <a:r>
              <a:rPr lang="en-US" altLang="ko-KR" sz="1600" b="1" dirty="0"/>
              <a:t>MC</a:t>
            </a:r>
            <a:r>
              <a:rPr lang="en-US" altLang="ko-KR" sz="1600" dirty="0"/>
              <a:t>: motion capture, </a:t>
            </a:r>
            <a:r>
              <a:rPr lang="en-US" altLang="ko-KR" sz="1600" b="1" dirty="0"/>
              <a:t>WB</a:t>
            </a:r>
            <a:r>
              <a:rPr lang="en-US" altLang="ko-KR" sz="1600" dirty="0"/>
              <a:t>: with blending</a:t>
            </a:r>
            <a:r>
              <a:rPr lang="en-US" altLang="ko-KR" sz="1600" b="1" dirty="0"/>
              <a:t>, WOB</a:t>
            </a:r>
            <a:r>
              <a:rPr lang="en-US" altLang="ko-KR" sz="1600" dirty="0"/>
              <a:t>: without blending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E137FA-B232-E8F2-B212-5643B7B907B6}"/>
              </a:ext>
            </a:extLst>
          </p:cNvPr>
          <p:cNvSpPr txBox="1"/>
          <p:nvPr/>
        </p:nvSpPr>
        <p:spPr>
          <a:xfrm>
            <a:off x="2213148" y="5142241"/>
            <a:ext cx="73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IMU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1F79D-1F8C-5D66-9A7D-8C21C542EDF1}"/>
              </a:ext>
            </a:extLst>
          </p:cNvPr>
          <p:cNvSpPr txBox="1"/>
          <p:nvPr/>
        </p:nvSpPr>
        <p:spPr>
          <a:xfrm>
            <a:off x="4437159" y="5157582"/>
            <a:ext cx="59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MC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212FA0-2924-3C95-C438-FF726A1D3D4E}"/>
              </a:ext>
            </a:extLst>
          </p:cNvPr>
          <p:cNvSpPr txBox="1"/>
          <p:nvPr/>
        </p:nvSpPr>
        <p:spPr>
          <a:xfrm>
            <a:off x="1655266" y="4313272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6672B7-6080-5336-603E-7AE57207EA14}"/>
              </a:ext>
            </a:extLst>
          </p:cNvPr>
          <p:cNvSpPr txBox="1"/>
          <p:nvPr/>
        </p:nvSpPr>
        <p:spPr>
          <a:xfrm>
            <a:off x="2703611" y="4313272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WOB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599C8-7F6B-9FA0-01E6-7688ED6D8E8E}"/>
              </a:ext>
            </a:extLst>
          </p:cNvPr>
          <p:cNvSpPr txBox="1"/>
          <p:nvPr/>
        </p:nvSpPr>
        <p:spPr>
          <a:xfrm>
            <a:off x="7602908" y="5126868"/>
            <a:ext cx="73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IMU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CC971-132E-3A49-C713-1296DB4BBE8A}"/>
              </a:ext>
            </a:extLst>
          </p:cNvPr>
          <p:cNvSpPr txBox="1"/>
          <p:nvPr/>
        </p:nvSpPr>
        <p:spPr>
          <a:xfrm>
            <a:off x="9768521" y="5114536"/>
            <a:ext cx="59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MC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9CDEB1-5F58-34F8-394E-EA45DF939776}"/>
              </a:ext>
            </a:extLst>
          </p:cNvPr>
          <p:cNvSpPr txBox="1"/>
          <p:nvPr/>
        </p:nvSpPr>
        <p:spPr>
          <a:xfrm>
            <a:off x="9046433" y="3849400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WB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76886E-7F74-EF0B-130B-DA8AB00D9139}"/>
              </a:ext>
            </a:extLst>
          </p:cNvPr>
          <p:cNvSpPr txBox="1"/>
          <p:nvPr/>
        </p:nvSpPr>
        <p:spPr>
          <a:xfrm>
            <a:off x="9992847" y="3659553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WOB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E181A-5017-A824-D255-29FC756F6984}"/>
              </a:ext>
            </a:extLst>
          </p:cNvPr>
          <p:cNvSpPr txBox="1"/>
          <p:nvPr/>
        </p:nvSpPr>
        <p:spPr>
          <a:xfrm>
            <a:off x="3856243" y="4313272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9B0072-9480-333E-257C-8935EF218F50}"/>
              </a:ext>
            </a:extLst>
          </p:cNvPr>
          <p:cNvSpPr txBox="1"/>
          <p:nvPr/>
        </p:nvSpPr>
        <p:spPr>
          <a:xfrm>
            <a:off x="4904588" y="4313272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WOB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DE7EC0-99FC-BDB0-F027-E2DB9D668356}"/>
              </a:ext>
            </a:extLst>
          </p:cNvPr>
          <p:cNvSpPr txBox="1"/>
          <p:nvPr/>
        </p:nvSpPr>
        <p:spPr>
          <a:xfrm>
            <a:off x="6817229" y="3528079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WB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791811-C849-7722-DA95-1FB3A9048F70}"/>
              </a:ext>
            </a:extLst>
          </p:cNvPr>
          <p:cNvSpPr txBox="1"/>
          <p:nvPr/>
        </p:nvSpPr>
        <p:spPr>
          <a:xfrm>
            <a:off x="7749151" y="3017117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WOB</a:t>
            </a:r>
            <a:endParaRPr lang="ko-KR" altLang="en-US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4C0D0D-A335-B3BB-7671-85FF7AA7C1D3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1F4549-3854-9337-9519-ACBEB5D440C9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A908E7-9C5F-52BF-30D8-6013586A0CFA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F679FC-7C8A-E5EC-5235-83D14C3FCE9E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4C0E62-5172-6F17-1F94-B0454022F965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7F01CA-AD6D-6245-780C-AE2498A1F4BF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718312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F49828F-503C-1BBF-2A73-00E6FE8D1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430" y="1015998"/>
            <a:ext cx="5162705" cy="4059763"/>
          </a:xfrm>
          <a:prstGeom prst="rect">
            <a:avLst/>
          </a:prstGeom>
          <a:ln w="12700">
            <a:solidFill>
              <a:srgbClr val="507E95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0080C2C-A664-1130-24E9-2207A127C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3" y="996166"/>
            <a:ext cx="5305366" cy="4079595"/>
          </a:xfrm>
          <a:prstGeom prst="rect">
            <a:avLst/>
          </a:prstGeom>
          <a:ln w="12700">
            <a:solidFill>
              <a:srgbClr val="507E95"/>
            </a:solidFill>
          </a:ln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Result: </a:t>
            </a:r>
            <a:r>
              <a:rPr lang="en-US" altLang="ko-KR" sz="2000" b="1" kern="0" dirty="0">
                <a:solidFill>
                  <a:prstClr val="white"/>
                </a:solidFill>
              </a:rPr>
              <a:t>With blending vs without blending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21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569D1F2-922C-B4D5-EA03-9363A0BF33B8}"/>
              </a:ext>
            </a:extLst>
          </p:cNvPr>
          <p:cNvSpPr/>
          <p:nvPr/>
        </p:nvSpPr>
        <p:spPr>
          <a:xfrm>
            <a:off x="1324392" y="5546691"/>
            <a:ext cx="9380018" cy="727709"/>
          </a:xfrm>
          <a:prstGeom prst="roundRect">
            <a:avLst/>
          </a:prstGeom>
          <a:solidFill>
            <a:srgbClr val="507E9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Phase variable with blending showed better performance </a:t>
            </a:r>
            <a:r>
              <a:rPr lang="en-US" altLang="ko-KR" b="1" dirty="0">
                <a:solidFill>
                  <a:schemeClr val="tx1"/>
                </a:solidFill>
              </a:rPr>
              <a:t>than without blending.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31224-D05C-9F6D-47B9-3ACCB971A846}"/>
              </a:ext>
            </a:extLst>
          </p:cNvPr>
          <p:cNvSpPr txBox="1"/>
          <p:nvPr/>
        </p:nvSpPr>
        <p:spPr>
          <a:xfrm>
            <a:off x="1237034" y="4281830"/>
            <a:ext cx="96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0.9943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0D7F-57B6-1F05-628D-05EB4E5BE894}"/>
              </a:ext>
            </a:extLst>
          </p:cNvPr>
          <p:cNvSpPr txBox="1"/>
          <p:nvPr/>
        </p:nvSpPr>
        <p:spPr>
          <a:xfrm>
            <a:off x="3463203" y="4281830"/>
            <a:ext cx="10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0.9956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67473-821D-DF39-73FB-7A4F3E55131E}"/>
              </a:ext>
            </a:extLst>
          </p:cNvPr>
          <p:cNvSpPr txBox="1"/>
          <p:nvPr/>
        </p:nvSpPr>
        <p:spPr>
          <a:xfrm>
            <a:off x="2342065" y="4281830"/>
            <a:ext cx="96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0.9916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7FC5-597E-CF62-ADE9-75984784042B}"/>
              </a:ext>
            </a:extLst>
          </p:cNvPr>
          <p:cNvSpPr txBox="1"/>
          <p:nvPr/>
        </p:nvSpPr>
        <p:spPr>
          <a:xfrm>
            <a:off x="4570617" y="4281830"/>
            <a:ext cx="10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0.9951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13C86-5FB0-4D72-CDEA-B1F83C9418FC}"/>
              </a:ext>
            </a:extLst>
          </p:cNvPr>
          <p:cNvSpPr txBox="1"/>
          <p:nvPr/>
        </p:nvSpPr>
        <p:spPr>
          <a:xfrm>
            <a:off x="6616006" y="4378246"/>
            <a:ext cx="9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0.0207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BBF68-A9D3-DBB4-2D55-B6CC4CAF3C92}"/>
              </a:ext>
            </a:extLst>
          </p:cNvPr>
          <p:cNvSpPr txBox="1"/>
          <p:nvPr/>
        </p:nvSpPr>
        <p:spPr>
          <a:xfrm>
            <a:off x="8861360" y="4378246"/>
            <a:ext cx="101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0.0182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084C3-E8C2-7E5F-1880-4A4D5F9B86BE}"/>
              </a:ext>
            </a:extLst>
          </p:cNvPr>
          <p:cNvSpPr txBox="1"/>
          <p:nvPr/>
        </p:nvSpPr>
        <p:spPr>
          <a:xfrm>
            <a:off x="7748665" y="4371738"/>
            <a:ext cx="9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0.0248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FB36CC-8B4B-6091-8AA4-78D04F88CB30}"/>
              </a:ext>
            </a:extLst>
          </p:cNvPr>
          <p:cNvSpPr txBox="1"/>
          <p:nvPr/>
        </p:nvSpPr>
        <p:spPr>
          <a:xfrm>
            <a:off x="9967085" y="4367239"/>
            <a:ext cx="101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0.0197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E5F65B-2E04-AB2B-C3C8-9791F1D5893A}"/>
              </a:ext>
            </a:extLst>
          </p:cNvPr>
          <p:cNvSpPr/>
          <p:nvPr/>
        </p:nvSpPr>
        <p:spPr>
          <a:xfrm>
            <a:off x="1081177" y="4805980"/>
            <a:ext cx="4623759" cy="232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8F400-63F8-AADE-9286-508DA88FEB53}"/>
              </a:ext>
            </a:extLst>
          </p:cNvPr>
          <p:cNvSpPr/>
          <p:nvPr/>
        </p:nvSpPr>
        <p:spPr>
          <a:xfrm>
            <a:off x="6445688" y="4802401"/>
            <a:ext cx="4623759" cy="207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66DC1-D4DA-DA3D-13D6-0DD957E914EC}"/>
              </a:ext>
            </a:extLst>
          </p:cNvPr>
          <p:cNvSpPr txBox="1"/>
          <p:nvPr/>
        </p:nvSpPr>
        <p:spPr>
          <a:xfrm>
            <a:off x="744670" y="5164933"/>
            <a:ext cx="1041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PV-ENT</a:t>
            </a:r>
            <a:r>
              <a:rPr lang="en-US" altLang="ko-KR" sz="1600" dirty="0"/>
              <a:t>: phase variable for entire gait cycle, </a:t>
            </a:r>
            <a:r>
              <a:rPr lang="en-US" altLang="ko-KR" sz="1600" b="1" dirty="0"/>
              <a:t>MC</a:t>
            </a:r>
            <a:r>
              <a:rPr lang="en-US" altLang="ko-KR" sz="1600" dirty="0"/>
              <a:t>: motion capture, </a:t>
            </a:r>
            <a:r>
              <a:rPr lang="en-US" altLang="ko-KR" sz="1600" b="1" dirty="0"/>
              <a:t>WB</a:t>
            </a:r>
            <a:r>
              <a:rPr lang="en-US" altLang="ko-KR" sz="1600" dirty="0"/>
              <a:t>: with blending</a:t>
            </a:r>
            <a:r>
              <a:rPr lang="en-US" altLang="ko-KR" sz="1600" b="1" dirty="0"/>
              <a:t>, WOB</a:t>
            </a:r>
            <a:r>
              <a:rPr lang="en-US" altLang="ko-KR" sz="1600" dirty="0"/>
              <a:t>: without blending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E137FA-B232-E8F2-B212-5643B7B907B6}"/>
              </a:ext>
            </a:extLst>
          </p:cNvPr>
          <p:cNvSpPr txBox="1"/>
          <p:nvPr/>
        </p:nvSpPr>
        <p:spPr>
          <a:xfrm>
            <a:off x="1946136" y="4712931"/>
            <a:ext cx="73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IMU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1F79D-1F8C-5D66-9A7D-8C21C542EDF1}"/>
              </a:ext>
            </a:extLst>
          </p:cNvPr>
          <p:cNvSpPr txBox="1"/>
          <p:nvPr/>
        </p:nvSpPr>
        <p:spPr>
          <a:xfrm>
            <a:off x="4207443" y="4728031"/>
            <a:ext cx="59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212FA0-2924-3C95-C438-FF726A1D3D4E}"/>
              </a:ext>
            </a:extLst>
          </p:cNvPr>
          <p:cNvSpPr txBox="1"/>
          <p:nvPr/>
        </p:nvSpPr>
        <p:spPr>
          <a:xfrm>
            <a:off x="1417865" y="3920236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WB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6672B7-6080-5336-603E-7AE57207EA14}"/>
              </a:ext>
            </a:extLst>
          </p:cNvPr>
          <p:cNvSpPr txBox="1"/>
          <p:nvPr/>
        </p:nvSpPr>
        <p:spPr>
          <a:xfrm>
            <a:off x="2442291" y="3920236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WOB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599C8-7F6B-9FA0-01E6-7688ED6D8E8E}"/>
              </a:ext>
            </a:extLst>
          </p:cNvPr>
          <p:cNvSpPr txBox="1"/>
          <p:nvPr/>
        </p:nvSpPr>
        <p:spPr>
          <a:xfrm>
            <a:off x="7365507" y="4733832"/>
            <a:ext cx="73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IMU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CC971-132E-3A49-C713-1296DB4BBE8A}"/>
              </a:ext>
            </a:extLst>
          </p:cNvPr>
          <p:cNvSpPr txBox="1"/>
          <p:nvPr/>
        </p:nvSpPr>
        <p:spPr>
          <a:xfrm>
            <a:off x="9622661" y="4721960"/>
            <a:ext cx="59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9CDEB1-5F58-34F8-394E-EA45DF939776}"/>
              </a:ext>
            </a:extLst>
          </p:cNvPr>
          <p:cNvSpPr txBox="1"/>
          <p:nvPr/>
        </p:nvSpPr>
        <p:spPr>
          <a:xfrm>
            <a:off x="8809032" y="3456364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WB</a:t>
            </a:r>
            <a:endParaRPr lang="ko-KR" altLang="en-US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76886E-7F74-EF0B-130B-DA8AB00D9139}"/>
              </a:ext>
            </a:extLst>
          </p:cNvPr>
          <p:cNvSpPr txBox="1"/>
          <p:nvPr/>
        </p:nvSpPr>
        <p:spPr>
          <a:xfrm>
            <a:off x="9751049" y="3219086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WOB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E181A-5017-A824-D255-29FC756F6984}"/>
              </a:ext>
            </a:extLst>
          </p:cNvPr>
          <p:cNvSpPr txBox="1"/>
          <p:nvPr/>
        </p:nvSpPr>
        <p:spPr>
          <a:xfrm>
            <a:off x="3618842" y="3920236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WB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9B0072-9480-333E-257C-8935EF218F50}"/>
              </a:ext>
            </a:extLst>
          </p:cNvPr>
          <p:cNvSpPr txBox="1"/>
          <p:nvPr/>
        </p:nvSpPr>
        <p:spPr>
          <a:xfrm>
            <a:off x="4667187" y="3920236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WOB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DE7EC0-99FC-BDB0-F027-E2DB9D668356}"/>
              </a:ext>
            </a:extLst>
          </p:cNvPr>
          <p:cNvSpPr txBox="1"/>
          <p:nvPr/>
        </p:nvSpPr>
        <p:spPr>
          <a:xfrm>
            <a:off x="6579828" y="3135043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WB</a:t>
            </a:r>
            <a:endParaRPr lang="ko-KR" altLang="en-US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791811-C849-7722-DA95-1FB3A9048F70}"/>
              </a:ext>
            </a:extLst>
          </p:cNvPr>
          <p:cNvSpPr txBox="1"/>
          <p:nvPr/>
        </p:nvSpPr>
        <p:spPr>
          <a:xfrm>
            <a:off x="7515624" y="2589499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WOB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A93829-D8BA-78B2-DEE1-399FBA07DC05}"/>
              </a:ext>
            </a:extLst>
          </p:cNvPr>
          <p:cNvSpPr txBox="1"/>
          <p:nvPr/>
        </p:nvSpPr>
        <p:spPr>
          <a:xfrm>
            <a:off x="1196035" y="3420960"/>
            <a:ext cx="1013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Better</a:t>
            </a:r>
            <a:endParaRPr lang="ko-KR" altLang="en-US" sz="2000" b="1" dirty="0">
              <a:solidFill>
                <a:srgbClr val="FFFF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AAF77D-C5EC-CF8B-98BB-ABB6AF530A37}"/>
              </a:ext>
            </a:extLst>
          </p:cNvPr>
          <p:cNvSpPr txBox="1"/>
          <p:nvPr/>
        </p:nvSpPr>
        <p:spPr>
          <a:xfrm>
            <a:off x="3463203" y="3467344"/>
            <a:ext cx="101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Better</a:t>
            </a:r>
            <a:endParaRPr lang="ko-KR" altLang="en-US" sz="2000" b="1" dirty="0">
              <a:solidFill>
                <a:srgbClr val="FFFF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A0102-23E3-F63D-B70C-53ECEA5EAE9D}"/>
              </a:ext>
            </a:extLst>
          </p:cNvPr>
          <p:cNvSpPr txBox="1"/>
          <p:nvPr/>
        </p:nvSpPr>
        <p:spPr>
          <a:xfrm>
            <a:off x="6630559" y="3797089"/>
            <a:ext cx="98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Better</a:t>
            </a:r>
            <a:endParaRPr lang="ko-KR" altLang="en-US" sz="2000" b="1" dirty="0">
              <a:solidFill>
                <a:srgbClr val="FFFF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A09B5-C541-7D78-3E91-F2144399014E}"/>
              </a:ext>
            </a:extLst>
          </p:cNvPr>
          <p:cNvSpPr txBox="1"/>
          <p:nvPr/>
        </p:nvSpPr>
        <p:spPr>
          <a:xfrm>
            <a:off x="8861360" y="3797089"/>
            <a:ext cx="100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FF00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Better</a:t>
            </a:r>
            <a:endParaRPr lang="ko-KR" altLang="en-US" sz="2000" b="1" dirty="0">
              <a:solidFill>
                <a:srgbClr val="FFFF00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825BAB-C2D4-EBBE-9ADA-7CBABA1F372A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D8EBED-0FB1-7AEF-5052-281CF64F1B94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E6B3B-BA61-01EB-1673-3499F6F81B54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63FB33-8885-CA1D-F856-96E44C59256E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14C52D-EB52-AFBC-BCE7-4DF3C3196465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A9E2DD-DA76-BF0C-39E3-65D274BC2863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639FC5-10B2-2FC4-1334-3449885BCBAA}"/>
              </a:ext>
            </a:extLst>
          </p:cNvPr>
          <p:cNvSpPr/>
          <p:nvPr/>
        </p:nvSpPr>
        <p:spPr>
          <a:xfrm>
            <a:off x="1124700" y="2006835"/>
            <a:ext cx="2159819" cy="303160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F27B09D-872A-B86F-877D-5AA61B478006}"/>
              </a:ext>
            </a:extLst>
          </p:cNvPr>
          <p:cNvSpPr/>
          <p:nvPr/>
        </p:nvSpPr>
        <p:spPr>
          <a:xfrm>
            <a:off x="3411180" y="2006835"/>
            <a:ext cx="2159819" cy="304452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8F4D46-87A4-B0E4-8EE6-D5A5F7B5EF74}"/>
              </a:ext>
            </a:extLst>
          </p:cNvPr>
          <p:cNvSpPr/>
          <p:nvPr/>
        </p:nvSpPr>
        <p:spPr>
          <a:xfrm>
            <a:off x="6538375" y="2897139"/>
            <a:ext cx="2159819" cy="215341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5654A8-2B4B-130A-B572-5EB5B4A5F248}"/>
              </a:ext>
            </a:extLst>
          </p:cNvPr>
          <p:cNvSpPr/>
          <p:nvPr/>
        </p:nvSpPr>
        <p:spPr>
          <a:xfrm>
            <a:off x="8824855" y="3504375"/>
            <a:ext cx="2159819" cy="1547487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56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F49828F-503C-1BBF-2A73-00E6FE8D1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41" y="1015998"/>
            <a:ext cx="5162705" cy="4059763"/>
          </a:xfrm>
          <a:prstGeom prst="rect">
            <a:avLst/>
          </a:prstGeom>
          <a:ln w="12700">
            <a:solidFill>
              <a:srgbClr val="507E95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0080C2C-A664-1130-24E9-2207A127C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44" y="996166"/>
            <a:ext cx="5305366" cy="4079595"/>
          </a:xfrm>
          <a:prstGeom prst="rect">
            <a:avLst/>
          </a:prstGeom>
          <a:ln w="12700">
            <a:solidFill>
              <a:srgbClr val="507E95"/>
            </a:solidFill>
          </a:ln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Result: </a:t>
            </a:r>
            <a:r>
              <a:rPr lang="en-US" altLang="ko-KR" sz="2000" b="1" kern="0" dirty="0">
                <a:solidFill>
                  <a:prstClr val="white"/>
                </a:solidFill>
              </a:rPr>
              <a:t>Motion capture vs IMU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569D1F2-922C-B4D5-EA03-9363A0BF33B8}"/>
              </a:ext>
            </a:extLst>
          </p:cNvPr>
          <p:cNvSpPr/>
          <p:nvPr/>
        </p:nvSpPr>
        <p:spPr>
          <a:xfrm>
            <a:off x="908285" y="5516314"/>
            <a:ext cx="10248161" cy="727709"/>
          </a:xfrm>
          <a:prstGeom prst="roundRect">
            <a:avLst/>
          </a:prstGeom>
          <a:solidFill>
            <a:srgbClr val="507E9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Phase variable using </a:t>
            </a:r>
            <a:r>
              <a:rPr lang="en-US" altLang="ko-KR" b="1" dirty="0">
                <a:solidFill>
                  <a:srgbClr val="C00000"/>
                </a:solidFill>
              </a:rPr>
              <a:t>motion capture system showed better performance </a:t>
            </a:r>
            <a:r>
              <a:rPr lang="en-US" altLang="ko-KR" b="1" dirty="0">
                <a:solidFill>
                  <a:schemeClr val="tx1"/>
                </a:solidFill>
              </a:rPr>
              <a:t>than IMU.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31224-D05C-9F6D-47B9-3ACCB971A846}"/>
              </a:ext>
            </a:extLst>
          </p:cNvPr>
          <p:cNvSpPr txBox="1"/>
          <p:nvPr/>
        </p:nvSpPr>
        <p:spPr>
          <a:xfrm>
            <a:off x="1420645" y="4281830"/>
            <a:ext cx="96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0.9943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C0D7F-57B6-1F05-628D-05EB4E5BE894}"/>
              </a:ext>
            </a:extLst>
          </p:cNvPr>
          <p:cNvSpPr txBox="1"/>
          <p:nvPr/>
        </p:nvSpPr>
        <p:spPr>
          <a:xfrm>
            <a:off x="3646814" y="4281830"/>
            <a:ext cx="10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0.9956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67473-821D-DF39-73FB-7A4F3E55131E}"/>
              </a:ext>
            </a:extLst>
          </p:cNvPr>
          <p:cNvSpPr txBox="1"/>
          <p:nvPr/>
        </p:nvSpPr>
        <p:spPr>
          <a:xfrm>
            <a:off x="2525676" y="4281830"/>
            <a:ext cx="96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0.9916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7FC5-597E-CF62-ADE9-75984784042B}"/>
              </a:ext>
            </a:extLst>
          </p:cNvPr>
          <p:cNvSpPr txBox="1"/>
          <p:nvPr/>
        </p:nvSpPr>
        <p:spPr>
          <a:xfrm>
            <a:off x="4782759" y="4289593"/>
            <a:ext cx="101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0.9951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13C86-5FB0-4D72-CDEA-B1F83C9418FC}"/>
              </a:ext>
            </a:extLst>
          </p:cNvPr>
          <p:cNvSpPr txBox="1"/>
          <p:nvPr/>
        </p:nvSpPr>
        <p:spPr>
          <a:xfrm>
            <a:off x="6799617" y="4378246"/>
            <a:ext cx="9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0.0207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BBF68-A9D3-DBB4-2D55-B6CC4CAF3C92}"/>
              </a:ext>
            </a:extLst>
          </p:cNvPr>
          <p:cNvSpPr txBox="1"/>
          <p:nvPr/>
        </p:nvSpPr>
        <p:spPr>
          <a:xfrm>
            <a:off x="9044971" y="4378246"/>
            <a:ext cx="101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0.0182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084C3-E8C2-7E5F-1880-4A4D5F9B86BE}"/>
              </a:ext>
            </a:extLst>
          </p:cNvPr>
          <p:cNvSpPr txBox="1"/>
          <p:nvPr/>
        </p:nvSpPr>
        <p:spPr>
          <a:xfrm>
            <a:off x="7932276" y="4371738"/>
            <a:ext cx="9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0.0248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FB36CC-8B4B-6091-8AA4-78D04F88CB30}"/>
              </a:ext>
            </a:extLst>
          </p:cNvPr>
          <p:cNvSpPr txBox="1"/>
          <p:nvPr/>
        </p:nvSpPr>
        <p:spPr>
          <a:xfrm>
            <a:off x="10150696" y="4367239"/>
            <a:ext cx="101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0.0197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E5F65B-2E04-AB2B-C3C8-9791F1D5893A}"/>
              </a:ext>
            </a:extLst>
          </p:cNvPr>
          <p:cNvSpPr/>
          <p:nvPr/>
        </p:nvSpPr>
        <p:spPr>
          <a:xfrm>
            <a:off x="1117329" y="4828179"/>
            <a:ext cx="4787101" cy="181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8F400-63F8-AADE-9286-508DA88FEB53}"/>
              </a:ext>
            </a:extLst>
          </p:cNvPr>
          <p:cNvSpPr/>
          <p:nvPr/>
        </p:nvSpPr>
        <p:spPr>
          <a:xfrm>
            <a:off x="6629299" y="4802401"/>
            <a:ext cx="4623759" cy="207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66DC1-D4DA-DA3D-13D6-0DD957E914EC}"/>
              </a:ext>
            </a:extLst>
          </p:cNvPr>
          <p:cNvSpPr txBox="1"/>
          <p:nvPr/>
        </p:nvSpPr>
        <p:spPr>
          <a:xfrm>
            <a:off x="882155" y="5151659"/>
            <a:ext cx="1041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PV-ENT</a:t>
            </a:r>
            <a:r>
              <a:rPr lang="en-US" altLang="ko-KR" sz="1600" dirty="0"/>
              <a:t>: phase variable for entire gait cycle, </a:t>
            </a:r>
            <a:r>
              <a:rPr lang="en-US" altLang="ko-KR" sz="1600" b="1" dirty="0"/>
              <a:t>MC</a:t>
            </a:r>
            <a:r>
              <a:rPr lang="en-US" altLang="ko-KR" sz="1600" dirty="0"/>
              <a:t>: motion capture, </a:t>
            </a:r>
            <a:r>
              <a:rPr lang="en-US" altLang="ko-KR" sz="1600" b="1" dirty="0"/>
              <a:t>WB</a:t>
            </a:r>
            <a:r>
              <a:rPr lang="en-US" altLang="ko-KR" sz="1600" dirty="0"/>
              <a:t>: with blending</a:t>
            </a:r>
            <a:r>
              <a:rPr lang="en-US" altLang="ko-KR" sz="1600" b="1" dirty="0"/>
              <a:t>, WOB</a:t>
            </a:r>
            <a:r>
              <a:rPr lang="en-US" altLang="ko-KR" sz="1600" dirty="0"/>
              <a:t>: without blending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E137FA-B232-E8F2-B212-5643B7B907B6}"/>
              </a:ext>
            </a:extLst>
          </p:cNvPr>
          <p:cNvSpPr txBox="1"/>
          <p:nvPr/>
        </p:nvSpPr>
        <p:spPr>
          <a:xfrm>
            <a:off x="2083248" y="4720954"/>
            <a:ext cx="73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IMU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1F79D-1F8C-5D66-9A7D-8C21C542EDF1}"/>
              </a:ext>
            </a:extLst>
          </p:cNvPr>
          <p:cNvSpPr txBox="1"/>
          <p:nvPr/>
        </p:nvSpPr>
        <p:spPr>
          <a:xfrm>
            <a:off x="4389808" y="4715343"/>
            <a:ext cx="59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MC</a:t>
            </a:r>
            <a:endParaRPr lang="ko-KR" altLang="en-US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212FA0-2924-3C95-C438-FF726A1D3D4E}"/>
              </a:ext>
            </a:extLst>
          </p:cNvPr>
          <p:cNvSpPr txBox="1"/>
          <p:nvPr/>
        </p:nvSpPr>
        <p:spPr>
          <a:xfrm>
            <a:off x="1601476" y="3920236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6672B7-6080-5336-603E-7AE57207EA14}"/>
              </a:ext>
            </a:extLst>
          </p:cNvPr>
          <p:cNvSpPr txBox="1"/>
          <p:nvPr/>
        </p:nvSpPr>
        <p:spPr>
          <a:xfrm>
            <a:off x="2649821" y="3920236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WOB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599C8-7F6B-9FA0-01E6-7688ED6D8E8E}"/>
              </a:ext>
            </a:extLst>
          </p:cNvPr>
          <p:cNvSpPr txBox="1"/>
          <p:nvPr/>
        </p:nvSpPr>
        <p:spPr>
          <a:xfrm>
            <a:off x="7549118" y="4708076"/>
            <a:ext cx="73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IMU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CC971-132E-3A49-C713-1296DB4BBE8A}"/>
              </a:ext>
            </a:extLst>
          </p:cNvPr>
          <p:cNvSpPr txBox="1"/>
          <p:nvPr/>
        </p:nvSpPr>
        <p:spPr>
          <a:xfrm>
            <a:off x="9792926" y="4708622"/>
            <a:ext cx="59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MC</a:t>
            </a:r>
            <a:endParaRPr lang="ko-KR" altLang="en-US" b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9CDEB1-5F58-34F8-394E-EA45DF939776}"/>
              </a:ext>
            </a:extLst>
          </p:cNvPr>
          <p:cNvSpPr txBox="1"/>
          <p:nvPr/>
        </p:nvSpPr>
        <p:spPr>
          <a:xfrm>
            <a:off x="8992643" y="3456364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WB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76886E-7F74-EF0B-130B-DA8AB00D9139}"/>
              </a:ext>
            </a:extLst>
          </p:cNvPr>
          <p:cNvSpPr txBox="1"/>
          <p:nvPr/>
        </p:nvSpPr>
        <p:spPr>
          <a:xfrm>
            <a:off x="9939057" y="3189249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WOB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E181A-5017-A824-D255-29FC756F6984}"/>
              </a:ext>
            </a:extLst>
          </p:cNvPr>
          <p:cNvSpPr txBox="1"/>
          <p:nvPr/>
        </p:nvSpPr>
        <p:spPr>
          <a:xfrm>
            <a:off x="3802453" y="3920236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9B0072-9480-333E-257C-8935EF218F50}"/>
              </a:ext>
            </a:extLst>
          </p:cNvPr>
          <p:cNvSpPr txBox="1"/>
          <p:nvPr/>
        </p:nvSpPr>
        <p:spPr>
          <a:xfrm>
            <a:off x="4850798" y="3920236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WOB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DE7EC0-99FC-BDB0-F027-E2DB9D668356}"/>
              </a:ext>
            </a:extLst>
          </p:cNvPr>
          <p:cNvSpPr txBox="1"/>
          <p:nvPr/>
        </p:nvSpPr>
        <p:spPr>
          <a:xfrm>
            <a:off x="6763439" y="3135043"/>
            <a:ext cx="57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WB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791811-C849-7722-DA95-1FB3A9048F70}"/>
              </a:ext>
            </a:extLst>
          </p:cNvPr>
          <p:cNvSpPr txBox="1"/>
          <p:nvPr/>
        </p:nvSpPr>
        <p:spPr>
          <a:xfrm>
            <a:off x="7695361" y="2570496"/>
            <a:ext cx="7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WOB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4DF47-A843-5EB3-0B11-5F533523E832}"/>
              </a:ext>
            </a:extLst>
          </p:cNvPr>
          <p:cNvSpPr txBox="1"/>
          <p:nvPr/>
        </p:nvSpPr>
        <p:spPr>
          <a:xfrm>
            <a:off x="4114287" y="1530212"/>
            <a:ext cx="109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rPr>
              <a:t>Better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glow rad="139700">
                  <a:schemeClr val="tx1">
                    <a:lumMod val="85000"/>
                    <a:lumOff val="1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789570-15A8-716D-4AB3-6350B890849B}"/>
              </a:ext>
            </a:extLst>
          </p:cNvPr>
          <p:cNvSpPr txBox="1"/>
          <p:nvPr/>
        </p:nvSpPr>
        <p:spPr>
          <a:xfrm>
            <a:off x="9471471" y="2375089"/>
            <a:ext cx="127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rPr>
              <a:t>Better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glow rad="139700">
                  <a:schemeClr val="tx1">
                    <a:lumMod val="85000"/>
                    <a:lumOff val="1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E75324-E973-51DC-CFE1-6F11CFBF6CD0}"/>
              </a:ext>
            </a:extLst>
          </p:cNvPr>
          <p:cNvSpPr/>
          <p:nvPr/>
        </p:nvSpPr>
        <p:spPr>
          <a:xfrm>
            <a:off x="1306164" y="1997101"/>
            <a:ext cx="2159819" cy="303160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CC6D49-7A88-B0A5-33E5-177EE8F27FBB}"/>
              </a:ext>
            </a:extLst>
          </p:cNvPr>
          <p:cNvSpPr/>
          <p:nvPr/>
        </p:nvSpPr>
        <p:spPr>
          <a:xfrm>
            <a:off x="3592644" y="1997101"/>
            <a:ext cx="2159819" cy="304452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A8C7C1-9E72-74A9-51EC-F12C217B193D}"/>
              </a:ext>
            </a:extLst>
          </p:cNvPr>
          <p:cNvSpPr/>
          <p:nvPr/>
        </p:nvSpPr>
        <p:spPr>
          <a:xfrm>
            <a:off x="6719839" y="2875293"/>
            <a:ext cx="2159819" cy="215341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19E589-652E-F2DC-3523-F36294929456}"/>
              </a:ext>
            </a:extLst>
          </p:cNvPr>
          <p:cNvSpPr/>
          <p:nvPr/>
        </p:nvSpPr>
        <p:spPr>
          <a:xfrm>
            <a:off x="9006319" y="3502834"/>
            <a:ext cx="2159819" cy="1539294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DEAF67-145A-8949-4DAB-481C0FEEDA95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6A2468-BAE0-A7B8-7D37-9F82E9E804FB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ED9410-99E6-5056-314D-D2D89C8CA6E9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E893C-101F-5F33-5355-C08D4B4384ED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91E89E-0A4E-A99B-EB33-3CD13C4AEEB8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1598D9-7A1F-821D-A6EA-5084DDF1C442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2922858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57C651A3-DE33-35C3-82AD-9B86DF44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46" y="989301"/>
            <a:ext cx="4565147" cy="3657139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E0F1BDA-9DDC-E442-EC5B-B5E93A4C6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444" y="989301"/>
            <a:ext cx="4716843" cy="3681961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Result: </a:t>
            </a:r>
            <a:r>
              <a:rPr lang="en-US" altLang="ko-KR" sz="2000" b="1" kern="0" dirty="0">
                <a:solidFill>
                  <a:prstClr val="white"/>
                </a:solidFill>
              </a:rPr>
              <a:t>Comparison with other studies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D131D-9638-51C9-539F-A6CB32F462DC}"/>
              </a:ext>
            </a:extLst>
          </p:cNvPr>
          <p:cNvSpPr txBox="1"/>
          <p:nvPr/>
        </p:nvSpPr>
        <p:spPr>
          <a:xfrm>
            <a:off x="1616693" y="3852481"/>
            <a:ext cx="95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0.9943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AED7-CEDF-23F8-7B5B-0D7244508C47}"/>
              </a:ext>
            </a:extLst>
          </p:cNvPr>
          <p:cNvSpPr txBox="1"/>
          <p:nvPr/>
        </p:nvSpPr>
        <p:spPr>
          <a:xfrm>
            <a:off x="2588223" y="3852481"/>
            <a:ext cx="100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0.9956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24070-4B75-DF42-E169-0C4DBA69F3D9}"/>
              </a:ext>
            </a:extLst>
          </p:cNvPr>
          <p:cNvSpPr txBox="1"/>
          <p:nvPr/>
        </p:nvSpPr>
        <p:spPr>
          <a:xfrm>
            <a:off x="4566689" y="3857016"/>
            <a:ext cx="100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0.9886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A8B74E-AA69-52DA-9CFE-27F6CAD517C4}"/>
              </a:ext>
            </a:extLst>
          </p:cNvPr>
          <p:cNvSpPr/>
          <p:nvPr/>
        </p:nvSpPr>
        <p:spPr>
          <a:xfrm>
            <a:off x="1171651" y="4418786"/>
            <a:ext cx="4480749" cy="211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43BB87-1CBA-BD7C-BA26-B0B246A422BD}"/>
              </a:ext>
            </a:extLst>
          </p:cNvPr>
          <p:cNvSpPr/>
          <p:nvPr/>
        </p:nvSpPr>
        <p:spPr>
          <a:xfrm>
            <a:off x="6738716" y="4432942"/>
            <a:ext cx="4258693" cy="226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357F64-2CF6-DCD2-A59C-256CDD21CB9C}"/>
              </a:ext>
            </a:extLst>
          </p:cNvPr>
          <p:cNvSpPr/>
          <p:nvPr/>
        </p:nvSpPr>
        <p:spPr>
          <a:xfrm>
            <a:off x="1171651" y="5555475"/>
            <a:ext cx="9810688" cy="802885"/>
          </a:xfrm>
          <a:prstGeom prst="roundRect">
            <a:avLst/>
          </a:prstGeom>
          <a:solidFill>
            <a:srgbClr val="507E9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By comparing PV-ENT with the result of other research, </a:t>
            </a:r>
          </a:p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PV-ENT shows reliable phase estimation performance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AF338-E695-4909-FEAB-D3ACEC56800F}"/>
              </a:ext>
            </a:extLst>
          </p:cNvPr>
          <p:cNvSpPr txBox="1"/>
          <p:nvPr/>
        </p:nvSpPr>
        <p:spPr>
          <a:xfrm>
            <a:off x="1042462" y="4955156"/>
            <a:ext cx="1041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PV-ENT</a:t>
            </a:r>
            <a:r>
              <a:rPr lang="en-US" altLang="ko-KR" sz="1600" dirty="0"/>
              <a:t>: phase variable for entire gait cycle from this research, </a:t>
            </a:r>
            <a:r>
              <a:rPr lang="en-US" altLang="ko-KR" sz="1600" b="1" dirty="0"/>
              <a:t>MC</a:t>
            </a:r>
            <a:r>
              <a:rPr lang="en-US" altLang="ko-KR" sz="1600" dirty="0"/>
              <a:t>: motion capture, </a:t>
            </a:r>
            <a:r>
              <a:rPr lang="en-US" altLang="ko-KR" sz="1600" b="1" dirty="0"/>
              <a:t>WB</a:t>
            </a:r>
            <a:r>
              <a:rPr lang="en-US" altLang="ko-KR" sz="1600" dirty="0"/>
              <a:t>: with blending</a:t>
            </a:r>
            <a:r>
              <a:rPr lang="en-US" altLang="ko-KR" sz="1600" b="1" dirty="0"/>
              <a:t>, </a:t>
            </a:r>
          </a:p>
          <a:p>
            <a:r>
              <a:rPr lang="en-US" altLang="ko-KR" sz="1600" b="1" dirty="0"/>
              <a:t>PS-PV2</a:t>
            </a:r>
            <a:r>
              <a:rPr lang="en-US" altLang="ko-KR" sz="1600" dirty="0"/>
              <a:t>: phase variable </a:t>
            </a:r>
            <a:r>
              <a:rPr lang="en-US" altLang="ko-KR" sz="1600"/>
              <a:t>from [1], </a:t>
            </a:r>
            <a:r>
              <a:rPr lang="en-US" altLang="ko-KR" sz="1600" dirty="0"/>
              <a:t>PV-ML: phase variable </a:t>
            </a:r>
            <a:r>
              <a:rPr lang="en-US" altLang="ko-KR" sz="1600"/>
              <a:t>from [2]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5FD80-D805-2AAE-CFBB-7F83B453AD80}"/>
              </a:ext>
            </a:extLst>
          </p:cNvPr>
          <p:cNvSpPr txBox="1"/>
          <p:nvPr/>
        </p:nvSpPr>
        <p:spPr>
          <a:xfrm>
            <a:off x="6772580" y="3145848"/>
            <a:ext cx="95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0.0207</a:t>
            </a:r>
            <a:endParaRPr lang="ko-KR" altLang="en-US" sz="14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31168-168A-2A3D-F6D0-8C238EAD9B94}"/>
              </a:ext>
            </a:extLst>
          </p:cNvPr>
          <p:cNvSpPr txBox="1"/>
          <p:nvPr/>
        </p:nvSpPr>
        <p:spPr>
          <a:xfrm>
            <a:off x="7427571" y="3145848"/>
            <a:ext cx="1002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0.0182</a:t>
            </a:r>
            <a:endParaRPr lang="ko-KR" altLang="en-US" sz="14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F9FB3-76E3-88DD-94D9-E07210CEEE86}"/>
              </a:ext>
            </a:extLst>
          </p:cNvPr>
          <p:cNvSpPr txBox="1"/>
          <p:nvPr/>
        </p:nvSpPr>
        <p:spPr>
          <a:xfrm>
            <a:off x="8769917" y="4086123"/>
            <a:ext cx="10024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bg1">
                    <a:lumMod val="95000"/>
                  </a:schemeClr>
                </a:solidFill>
              </a:rPr>
              <a:t>0.0367</a:t>
            </a:r>
            <a:endParaRPr lang="ko-KR" altLang="en-US" sz="13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B3BDB5-76E0-C250-24A1-D73FBEB8AF19}"/>
              </a:ext>
            </a:extLst>
          </p:cNvPr>
          <p:cNvSpPr txBox="1"/>
          <p:nvPr/>
        </p:nvSpPr>
        <p:spPr>
          <a:xfrm>
            <a:off x="9440303" y="4079506"/>
            <a:ext cx="10024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bg1">
                    <a:lumMod val="95000"/>
                  </a:schemeClr>
                </a:solidFill>
              </a:rPr>
              <a:t>0.0655</a:t>
            </a:r>
            <a:endParaRPr lang="ko-KR" altLang="en-US" sz="13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33502-9A01-3E0A-1503-169C115A845D}"/>
              </a:ext>
            </a:extLst>
          </p:cNvPr>
          <p:cNvSpPr txBox="1"/>
          <p:nvPr/>
        </p:nvSpPr>
        <p:spPr>
          <a:xfrm>
            <a:off x="10105668" y="4079506"/>
            <a:ext cx="10024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bg1">
                    <a:lumMod val="95000"/>
                  </a:schemeClr>
                </a:solidFill>
              </a:rPr>
              <a:t>0.0257</a:t>
            </a:r>
            <a:endParaRPr lang="ko-KR" altLang="en-US" sz="13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E3F080-B049-1750-5A75-F85B0403A2E7}"/>
              </a:ext>
            </a:extLst>
          </p:cNvPr>
          <p:cNvSpPr/>
          <p:nvPr/>
        </p:nvSpPr>
        <p:spPr>
          <a:xfrm>
            <a:off x="1582671" y="1911968"/>
            <a:ext cx="1920327" cy="260506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5370C1-248F-22BB-8A8A-7DC70698E1AA}"/>
              </a:ext>
            </a:extLst>
          </p:cNvPr>
          <p:cNvSpPr/>
          <p:nvPr/>
        </p:nvSpPr>
        <p:spPr>
          <a:xfrm>
            <a:off x="4545496" y="2922959"/>
            <a:ext cx="947672" cy="1594076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64F41E-D8EB-9833-D07C-A5C3F0F2F266}"/>
              </a:ext>
            </a:extLst>
          </p:cNvPr>
          <p:cNvSpPr txBox="1"/>
          <p:nvPr/>
        </p:nvSpPr>
        <p:spPr>
          <a:xfrm>
            <a:off x="2064882" y="4608087"/>
            <a:ext cx="115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PV-ENT</a:t>
            </a:r>
            <a:endParaRPr lang="ko-KR" altLang="en-US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37CBE2-CF98-368B-DAF2-2A731B8F9376}"/>
              </a:ext>
            </a:extLst>
          </p:cNvPr>
          <p:cNvSpPr txBox="1"/>
          <p:nvPr/>
        </p:nvSpPr>
        <p:spPr>
          <a:xfrm>
            <a:off x="4535215" y="4646440"/>
            <a:ext cx="100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PS-PV2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368D71-3777-304F-4665-C25AACA94E8F}"/>
              </a:ext>
            </a:extLst>
          </p:cNvPr>
          <p:cNvSpPr txBox="1"/>
          <p:nvPr/>
        </p:nvSpPr>
        <p:spPr>
          <a:xfrm>
            <a:off x="1754125" y="3576763"/>
            <a:ext cx="7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IMU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0D52D9-610C-3E42-45A2-4205481416B8}"/>
              </a:ext>
            </a:extLst>
          </p:cNvPr>
          <p:cNvSpPr txBox="1"/>
          <p:nvPr/>
        </p:nvSpPr>
        <p:spPr>
          <a:xfrm>
            <a:off x="2756243" y="3576763"/>
            <a:ext cx="66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MC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3E96ED-09A8-33BD-4A29-E3833FB1D54A}"/>
              </a:ext>
            </a:extLst>
          </p:cNvPr>
          <p:cNvSpPr/>
          <p:nvPr/>
        </p:nvSpPr>
        <p:spPr>
          <a:xfrm>
            <a:off x="6802441" y="2871989"/>
            <a:ext cx="1316539" cy="164504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677931-A572-6453-17B0-EB105EFE5353}"/>
              </a:ext>
            </a:extLst>
          </p:cNvPr>
          <p:cNvSpPr/>
          <p:nvPr/>
        </p:nvSpPr>
        <p:spPr>
          <a:xfrm>
            <a:off x="8789234" y="1423116"/>
            <a:ext cx="2007222" cy="309392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C5F5E1-AC8D-D0F2-78AF-6EEE4182CBDE}"/>
              </a:ext>
            </a:extLst>
          </p:cNvPr>
          <p:cNvSpPr txBox="1"/>
          <p:nvPr/>
        </p:nvSpPr>
        <p:spPr>
          <a:xfrm>
            <a:off x="6988918" y="4631813"/>
            <a:ext cx="115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PV-ENT</a:t>
            </a:r>
            <a:endParaRPr lang="ko-KR" altLang="en-US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9850BB-31A7-6FEB-FEA4-3E7F687ADFE5}"/>
              </a:ext>
            </a:extLst>
          </p:cNvPr>
          <p:cNvSpPr txBox="1"/>
          <p:nvPr/>
        </p:nvSpPr>
        <p:spPr>
          <a:xfrm>
            <a:off x="9729749" y="4651882"/>
            <a:ext cx="100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PS-ML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E019A-44BB-A707-ECE0-3117DA6D5ABD}"/>
              </a:ext>
            </a:extLst>
          </p:cNvPr>
          <p:cNvSpPr txBox="1"/>
          <p:nvPr/>
        </p:nvSpPr>
        <p:spPr>
          <a:xfrm>
            <a:off x="6859325" y="2825623"/>
            <a:ext cx="7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IMU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6991A-AF8C-9E66-78F7-8AEB6FA66990}"/>
              </a:ext>
            </a:extLst>
          </p:cNvPr>
          <p:cNvSpPr txBox="1"/>
          <p:nvPr/>
        </p:nvSpPr>
        <p:spPr>
          <a:xfrm>
            <a:off x="7567263" y="2825623"/>
            <a:ext cx="66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MC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473383-B60A-BAAE-D28C-62115BF759DD}"/>
              </a:ext>
            </a:extLst>
          </p:cNvPr>
          <p:cNvSpPr txBox="1"/>
          <p:nvPr/>
        </p:nvSpPr>
        <p:spPr>
          <a:xfrm>
            <a:off x="8651865" y="4639771"/>
            <a:ext cx="100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PS-PV2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15F025-F215-87BB-B057-6A4360392AA7}"/>
              </a:ext>
            </a:extLst>
          </p:cNvPr>
          <p:cNvSpPr txBox="1"/>
          <p:nvPr/>
        </p:nvSpPr>
        <p:spPr>
          <a:xfrm>
            <a:off x="6868610" y="2372349"/>
            <a:ext cx="127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Better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EABC9C-62E8-9D48-AC18-4F24ED50A553}"/>
              </a:ext>
            </a:extLst>
          </p:cNvPr>
          <p:cNvSpPr txBox="1"/>
          <p:nvPr/>
        </p:nvSpPr>
        <p:spPr>
          <a:xfrm>
            <a:off x="2031820" y="1433966"/>
            <a:ext cx="127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Better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0F0AD2-54A3-2B80-32EA-73EB28D87ACA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3F86B3-B30D-BF0B-5641-941AA37067E3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AA9AEF-A631-DE1A-C116-AAED3959644A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36CD74-50A6-CA61-E567-DC974F3C7C54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0D00E-E168-3E2D-87F3-3D4AA828EECD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4893C6-26CB-BF23-0C98-0E53491EABB6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728147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92205D-CCEE-F874-B13D-60D9B6AD6299}"/>
              </a:ext>
            </a:extLst>
          </p:cNvPr>
          <p:cNvSpPr/>
          <p:nvPr/>
        </p:nvSpPr>
        <p:spPr>
          <a:xfrm>
            <a:off x="1416998" y="1356687"/>
            <a:ext cx="9358004" cy="2544095"/>
          </a:xfrm>
          <a:prstGeom prst="rect">
            <a:avLst/>
          </a:prstGeom>
          <a:noFill/>
          <a:ln w="28575">
            <a:solidFill>
              <a:srgbClr val="6494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Conclusion and Future work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24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68753-6607-BAFD-4FDA-0EEFEBD98C76}"/>
              </a:ext>
            </a:extLst>
          </p:cNvPr>
          <p:cNvSpPr txBox="1"/>
          <p:nvPr/>
        </p:nvSpPr>
        <p:spPr>
          <a:xfrm>
            <a:off x="1477798" y="1604818"/>
            <a:ext cx="92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A phase </a:t>
            </a:r>
            <a:r>
              <a:rPr lang="en-US" altLang="ko-KR" b="1" dirty="0"/>
              <a:t>estimation method for stair descent is proposed </a:t>
            </a:r>
            <a:r>
              <a:rPr lang="en-US" altLang="ko-KR" dirty="0"/>
              <a:t>with the lack of research in this area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BC7FA-076C-6012-CE82-76995AEA4A44}"/>
              </a:ext>
            </a:extLst>
          </p:cNvPr>
          <p:cNvSpPr txBox="1"/>
          <p:nvPr/>
        </p:nvSpPr>
        <p:spPr>
          <a:xfrm>
            <a:off x="1477797" y="2443775"/>
            <a:ext cx="929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Simple blending method can solve the smoothing problem </a:t>
            </a:r>
            <a:r>
              <a:rPr lang="en-US" altLang="ko-KR" dirty="0"/>
              <a:t>from connecting different phases.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B3321-370A-C2C6-7A29-A498F26789F3}"/>
              </a:ext>
            </a:extLst>
          </p:cNvPr>
          <p:cNvSpPr txBox="1"/>
          <p:nvPr/>
        </p:nvSpPr>
        <p:spPr>
          <a:xfrm>
            <a:off x="1477801" y="3282733"/>
            <a:ext cx="716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Phase variable using IMU data shows reliable performance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BB75C-E9D5-2C4B-6A56-5736578FA67B}"/>
              </a:ext>
            </a:extLst>
          </p:cNvPr>
          <p:cNvSpPr txBox="1"/>
          <p:nvPr/>
        </p:nvSpPr>
        <p:spPr>
          <a:xfrm>
            <a:off x="1544980" y="5557484"/>
            <a:ext cx="906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The effect of stair height on gait pattern </a:t>
            </a:r>
            <a:r>
              <a:rPr lang="en-US" altLang="ko-KR" dirty="0"/>
              <a:t>will be examined.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59983-2761-5890-3F13-7924579D6ECB}"/>
              </a:ext>
            </a:extLst>
          </p:cNvPr>
          <p:cNvSpPr txBox="1"/>
          <p:nvPr/>
        </p:nvSpPr>
        <p:spPr>
          <a:xfrm>
            <a:off x="1544980" y="4744957"/>
            <a:ext cx="892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phase variable will be validated by </a:t>
            </a:r>
            <a:r>
              <a:rPr lang="en-US" altLang="ko-KR" b="1" dirty="0"/>
              <a:t>implementing the phase variable to the prosthesis.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5C6580-87CB-011A-CD81-618C8C967D96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C4FF0-E55C-2610-2D89-F0A709BCA644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8CB37-80F5-C1FB-77D7-27D102D9FF44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5DE49-40FD-E974-F509-54D1498C66B6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07B26-1C60-580E-9820-3E583FADD101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BA6ED-0221-C7C9-C6B3-F17463C22848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BE789E-C741-D5C6-2423-BB5148E032F4}"/>
              </a:ext>
            </a:extLst>
          </p:cNvPr>
          <p:cNvSpPr/>
          <p:nvPr/>
        </p:nvSpPr>
        <p:spPr>
          <a:xfrm>
            <a:off x="5160813" y="1320335"/>
            <a:ext cx="74127" cy="73025"/>
          </a:xfrm>
          <a:prstGeom prst="ellipse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9B39A42-509F-C79D-993D-B036F7E94D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5234940" y="1356848"/>
            <a:ext cx="1531211" cy="0"/>
          </a:xfrm>
          <a:prstGeom prst="line">
            <a:avLst/>
          </a:prstGeom>
          <a:ln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4BAA1C35-4E29-74C8-B4A8-6E3A4176C5AE}"/>
              </a:ext>
            </a:extLst>
          </p:cNvPr>
          <p:cNvSpPr/>
          <p:nvPr/>
        </p:nvSpPr>
        <p:spPr>
          <a:xfrm>
            <a:off x="5120704" y="4416772"/>
            <a:ext cx="74127" cy="73025"/>
          </a:xfrm>
          <a:prstGeom prst="ellipse">
            <a:avLst/>
          </a:prstGeom>
          <a:solidFill>
            <a:srgbClr val="FD8352"/>
          </a:solidFill>
          <a:ln>
            <a:solidFill>
              <a:srgbClr val="FD83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573FF18-BD59-4C8F-8BAA-43CE12CF8FCE}"/>
              </a:ext>
            </a:extLst>
          </p:cNvPr>
          <p:cNvSpPr/>
          <p:nvPr/>
        </p:nvSpPr>
        <p:spPr>
          <a:xfrm>
            <a:off x="5241287" y="1112983"/>
            <a:ext cx="1646378" cy="404762"/>
          </a:xfrm>
          <a:prstGeom prst="round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Conclusion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C406856-24A5-CC82-05BC-053B19A28626}"/>
              </a:ext>
            </a:extLst>
          </p:cNvPr>
          <p:cNvSpPr/>
          <p:nvPr/>
        </p:nvSpPr>
        <p:spPr>
          <a:xfrm>
            <a:off x="6887665" y="1320200"/>
            <a:ext cx="74127" cy="73025"/>
          </a:xfrm>
          <a:prstGeom prst="ellipse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1EEADB-301D-A7F3-9377-80C1A5F8299E}"/>
              </a:ext>
            </a:extLst>
          </p:cNvPr>
          <p:cNvSpPr/>
          <p:nvPr/>
        </p:nvSpPr>
        <p:spPr>
          <a:xfrm>
            <a:off x="1416998" y="4449202"/>
            <a:ext cx="9358004" cy="1710475"/>
          </a:xfrm>
          <a:prstGeom prst="rect">
            <a:avLst/>
          </a:prstGeom>
          <a:noFill/>
          <a:ln w="28575">
            <a:solidFill>
              <a:srgbClr val="FD83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C2A56B6-6CFC-8BAC-5A4A-2DCC2B6E1736}"/>
              </a:ext>
            </a:extLst>
          </p:cNvPr>
          <p:cNvSpPr/>
          <p:nvPr/>
        </p:nvSpPr>
        <p:spPr>
          <a:xfrm>
            <a:off x="5197876" y="4239794"/>
            <a:ext cx="1721371" cy="404762"/>
          </a:xfrm>
          <a:prstGeom prst="roundRect">
            <a:avLst/>
          </a:prstGeom>
          <a:solidFill>
            <a:srgbClr val="F0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Future work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247B91C-4EC0-8A20-9863-BFCA42D9A657}"/>
              </a:ext>
            </a:extLst>
          </p:cNvPr>
          <p:cNvSpPr/>
          <p:nvPr/>
        </p:nvSpPr>
        <p:spPr>
          <a:xfrm>
            <a:off x="6923425" y="4416772"/>
            <a:ext cx="74127" cy="73025"/>
          </a:xfrm>
          <a:prstGeom prst="ellipse">
            <a:avLst/>
          </a:prstGeom>
          <a:solidFill>
            <a:srgbClr val="FD8352"/>
          </a:solidFill>
          <a:ln>
            <a:solidFill>
              <a:srgbClr val="FD83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97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Reference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25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09BBA-9FDA-33BA-0E02-20927244F9F3}"/>
              </a:ext>
            </a:extLst>
          </p:cNvPr>
          <p:cNvSpPr txBox="1"/>
          <p:nvPr/>
        </p:nvSpPr>
        <p:spPr>
          <a:xfrm>
            <a:off x="970885" y="1372226"/>
            <a:ext cx="105403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</a:rPr>
              <a:t>[</a:t>
            </a:r>
            <a:r>
              <a:rPr lang="en-US" altLang="ko-KR" dirty="0">
                <a:solidFill>
                  <a:srgbClr val="222222"/>
                </a:solidFill>
              </a:rPr>
              <a:t>1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] Hong, </a:t>
            </a:r>
            <a:r>
              <a:rPr lang="en-US" altLang="ko-KR" b="0" i="0" dirty="0" err="1">
                <a:solidFill>
                  <a:srgbClr val="222222"/>
                </a:solidFill>
                <a:effectLst/>
              </a:rPr>
              <a:t>Woolim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, Namita Anil Kumar, and Pilwon Hur. "A phase-shifting based human gait phase estimation for powered transfemoral prostheses." </a:t>
            </a:r>
            <a:r>
              <a:rPr lang="en-US" altLang="ko-KR" b="0" i="1" dirty="0">
                <a:solidFill>
                  <a:srgbClr val="222222"/>
                </a:solidFill>
                <a:effectLst/>
              </a:rPr>
              <a:t>IEEE Robotics and Automation Letters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 6.3 (2021): 5113-5120.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80760-0B7F-A154-F9D8-9FCBEF766B2B}"/>
              </a:ext>
            </a:extLst>
          </p:cNvPr>
          <p:cNvSpPr txBox="1"/>
          <p:nvPr/>
        </p:nvSpPr>
        <p:spPr>
          <a:xfrm>
            <a:off x="966892" y="2454039"/>
            <a:ext cx="1059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[2] Kang, </a:t>
            </a:r>
            <a:r>
              <a:rPr lang="en-US" altLang="ko-KR" dirty="0" err="1"/>
              <a:t>Inseung</a:t>
            </a:r>
            <a:r>
              <a:rPr lang="en-US" altLang="ko-KR" dirty="0"/>
              <a:t>, et al. “Real-time gait phase estimation for robotic hip exoskeleton control during multimodal locomotion.” IEEE robotics and automation letters 6.2 (2021): 3491-3497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2F929-224C-1486-4DCF-09729258071B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2D4C1-F9E1-287E-1A4B-82EFF44D43FD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5598D-4181-AE35-919E-D929B40062E2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AA762-0AD2-DD04-FB56-E32BA2E60AA2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3FCE1-1C76-17FE-5E48-01AE88A0E2E5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0FBE9-CE6A-99C5-917C-D0825037F3C9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104642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의류, 사람, 야외, 나무이(가) 표시된 사진&#10;&#10;자동 생성된 설명">
            <a:extLst>
              <a:ext uri="{FF2B5EF4-FFF2-40B4-BE49-F238E27FC236}">
                <a16:creationId xmlns:a16="http://schemas.microsoft.com/office/drawing/2014/main" id="{7E3AB729-FE02-B502-7E59-C7D5031036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108044" y="262163"/>
            <a:ext cx="1823606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2F929-224C-1486-4DCF-09729258071B}"/>
              </a:ext>
            </a:extLst>
          </p:cNvPr>
          <p:cNvSpPr/>
          <p:nvPr/>
        </p:nvSpPr>
        <p:spPr>
          <a:xfrm rot="5400000">
            <a:off x="10022057" y="348153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2D4C1-F9E1-287E-1A4B-82EFF44D43FD}"/>
              </a:ext>
            </a:extLst>
          </p:cNvPr>
          <p:cNvSpPr txBox="1"/>
          <p:nvPr/>
        </p:nvSpPr>
        <p:spPr>
          <a:xfrm>
            <a:off x="10108046" y="287919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5598D-4181-AE35-919E-D929B40062E2}"/>
              </a:ext>
            </a:extLst>
          </p:cNvPr>
          <p:cNvSpPr txBox="1"/>
          <p:nvPr/>
        </p:nvSpPr>
        <p:spPr>
          <a:xfrm>
            <a:off x="10551937" y="284241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AA762-0AD2-DD04-FB56-E32BA2E60AA2}"/>
              </a:ext>
            </a:extLst>
          </p:cNvPr>
          <p:cNvSpPr txBox="1"/>
          <p:nvPr/>
        </p:nvSpPr>
        <p:spPr>
          <a:xfrm>
            <a:off x="10747598" y="284241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3FCE1-1C76-17FE-5E48-01AE88A0E2E5}"/>
              </a:ext>
            </a:extLst>
          </p:cNvPr>
          <p:cNvSpPr txBox="1"/>
          <p:nvPr/>
        </p:nvSpPr>
        <p:spPr>
          <a:xfrm>
            <a:off x="11010287" y="284241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0FBE9-CE6A-99C5-917C-D0825037F3C9}"/>
              </a:ext>
            </a:extLst>
          </p:cNvPr>
          <p:cNvSpPr txBox="1"/>
          <p:nvPr/>
        </p:nvSpPr>
        <p:spPr>
          <a:xfrm>
            <a:off x="11385746" y="365564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196751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Introduction</a:t>
            </a:r>
            <a:endParaRPr lang="en-US" altLang="ko-KR" sz="24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02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A8D1F9-FE3D-4E53-9638-38D62AE1F339}"/>
              </a:ext>
            </a:extLst>
          </p:cNvPr>
          <p:cNvSpPr/>
          <p:nvPr/>
        </p:nvSpPr>
        <p:spPr>
          <a:xfrm>
            <a:off x="7182840" y="1104509"/>
            <a:ext cx="4280687" cy="133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b="1" dirty="0">
                <a:solidFill>
                  <a:srgbClr val="FD8352"/>
                </a:solidFill>
              </a:rPr>
              <a:t>Stair descent walking</a:t>
            </a: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 are </a:t>
            </a:r>
            <a:r>
              <a:rPr lang="en-US" altLang="ko-KR" sz="1600" b="1" dirty="0">
                <a:solidFill>
                  <a:srgbClr val="C00000"/>
                </a:solidFill>
              </a:rPr>
              <a:t>few studies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about estimating the phase of stair descent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04BE3D-2E7D-8801-052F-D51C8FF4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366" y="1532514"/>
            <a:ext cx="692514" cy="149818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2A29837-520E-D92A-4985-3B55F53A2B06}"/>
              </a:ext>
            </a:extLst>
          </p:cNvPr>
          <p:cNvCxnSpPr/>
          <p:nvPr/>
        </p:nvCxnSpPr>
        <p:spPr>
          <a:xfrm>
            <a:off x="1898735" y="2958781"/>
            <a:ext cx="1114023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053621D-66D7-A318-72C4-FF7E7785C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53" b="92095" l="8784" r="92568">
                        <a14:foregroundMark x1="57432" y1="8300" x2="57432" y2="8300"/>
                        <a14:foregroundMark x1="54730" y1="3953" x2="54730" y2="3953"/>
                        <a14:foregroundMark x1="93243" y1="85771" x2="93243" y2="85771"/>
                        <a14:foregroundMark x1="25000" y1="92095" x2="25000" y2="920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3404" y="2409406"/>
            <a:ext cx="807282" cy="138001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6C67E3-4E9E-0E7C-63D9-D38526463317}"/>
              </a:ext>
            </a:extLst>
          </p:cNvPr>
          <p:cNvCxnSpPr>
            <a:cxnSpLocks/>
          </p:cNvCxnSpPr>
          <p:nvPr/>
        </p:nvCxnSpPr>
        <p:spPr>
          <a:xfrm flipV="1">
            <a:off x="3796483" y="3583244"/>
            <a:ext cx="1114023" cy="179662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9F1E3FC-E253-2D12-3228-3303E9DF0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235" y="2443879"/>
            <a:ext cx="664868" cy="137612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50943D0-9C39-C38D-E2A6-550E431F8589}"/>
              </a:ext>
            </a:extLst>
          </p:cNvPr>
          <p:cNvCxnSpPr>
            <a:cxnSpLocks/>
          </p:cNvCxnSpPr>
          <p:nvPr/>
        </p:nvCxnSpPr>
        <p:spPr>
          <a:xfrm>
            <a:off x="5120623" y="3638087"/>
            <a:ext cx="937225" cy="143781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A4411C5-E8AB-6D94-3F23-148A904C3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169" y="3063164"/>
            <a:ext cx="584800" cy="1437407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CC5BF0-AB05-68F9-EA47-8380C2895C04}"/>
              </a:ext>
            </a:extLst>
          </p:cNvPr>
          <p:cNvCxnSpPr>
            <a:cxnSpLocks/>
          </p:cNvCxnSpPr>
          <p:nvPr/>
        </p:nvCxnSpPr>
        <p:spPr>
          <a:xfrm>
            <a:off x="7210119" y="4442859"/>
            <a:ext cx="305990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59A432-E5DD-DB3D-EB26-61E016FBD6B0}"/>
              </a:ext>
            </a:extLst>
          </p:cNvPr>
          <p:cNvCxnSpPr>
            <a:cxnSpLocks/>
          </p:cNvCxnSpPr>
          <p:nvPr/>
        </p:nvCxnSpPr>
        <p:spPr>
          <a:xfrm>
            <a:off x="7516109" y="4340584"/>
            <a:ext cx="286941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58F70C5-544F-8707-72F9-EF430458F342}"/>
              </a:ext>
            </a:extLst>
          </p:cNvPr>
          <p:cNvCxnSpPr>
            <a:cxnSpLocks/>
          </p:cNvCxnSpPr>
          <p:nvPr/>
        </p:nvCxnSpPr>
        <p:spPr>
          <a:xfrm flipV="1">
            <a:off x="7516109" y="4340584"/>
            <a:ext cx="0" cy="98702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0AE5A0D2-44A7-FC74-2E86-4F4E97BEF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9344" y="3709739"/>
            <a:ext cx="539375" cy="1481920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6DA39F-A87B-AF3C-766F-351FFBCCBEC6}"/>
              </a:ext>
            </a:extLst>
          </p:cNvPr>
          <p:cNvCxnSpPr>
            <a:cxnSpLocks/>
          </p:cNvCxnSpPr>
          <p:nvPr/>
        </p:nvCxnSpPr>
        <p:spPr>
          <a:xfrm>
            <a:off x="9719344" y="4970362"/>
            <a:ext cx="243559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3C45EAA-6D99-0E62-4E09-A500A1F803C1}"/>
              </a:ext>
            </a:extLst>
          </p:cNvPr>
          <p:cNvCxnSpPr>
            <a:cxnSpLocks/>
          </p:cNvCxnSpPr>
          <p:nvPr/>
        </p:nvCxnSpPr>
        <p:spPr>
          <a:xfrm>
            <a:off x="9952872" y="5098022"/>
            <a:ext cx="241156" cy="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A8AFAA-6B79-FE47-2AAF-9050D4590E30}"/>
              </a:ext>
            </a:extLst>
          </p:cNvPr>
          <p:cNvCxnSpPr>
            <a:cxnSpLocks/>
          </p:cNvCxnSpPr>
          <p:nvPr/>
        </p:nvCxnSpPr>
        <p:spPr>
          <a:xfrm flipV="1">
            <a:off x="9957887" y="4970362"/>
            <a:ext cx="0" cy="125630"/>
          </a:xfrm>
          <a:prstGeom prst="line">
            <a:avLst/>
          </a:prstGeom>
          <a:ln w="12700">
            <a:solidFill>
              <a:srgbClr val="50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B07CDD-2E4D-FFA9-1DFF-D1E15707908C}"/>
              </a:ext>
            </a:extLst>
          </p:cNvPr>
          <p:cNvSpPr/>
          <p:nvPr/>
        </p:nvSpPr>
        <p:spPr>
          <a:xfrm>
            <a:off x="1167148" y="3198942"/>
            <a:ext cx="2497024" cy="449229"/>
          </a:xfrm>
          <a:prstGeom prst="rect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Level walk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C278CE9-01E9-4FEF-D3C9-1744C1D88A27}"/>
              </a:ext>
            </a:extLst>
          </p:cNvPr>
          <p:cNvCxnSpPr>
            <a:cxnSpLocks/>
          </p:cNvCxnSpPr>
          <p:nvPr/>
        </p:nvCxnSpPr>
        <p:spPr>
          <a:xfrm>
            <a:off x="1220127" y="1492311"/>
            <a:ext cx="2492262" cy="0"/>
          </a:xfrm>
          <a:prstGeom prst="line">
            <a:avLst/>
          </a:prstGeom>
          <a:ln w="12700">
            <a:solidFill>
              <a:srgbClr val="507E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627011-925E-38E0-6954-CD2D761938FB}"/>
              </a:ext>
            </a:extLst>
          </p:cNvPr>
          <p:cNvSpPr/>
          <p:nvPr/>
        </p:nvSpPr>
        <p:spPr>
          <a:xfrm>
            <a:off x="3690323" y="4001470"/>
            <a:ext cx="2497024" cy="449229"/>
          </a:xfrm>
          <a:prstGeom prst="rect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Slope walking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6116063-4247-13EF-EDAA-F8BD97696DCD}"/>
              </a:ext>
            </a:extLst>
          </p:cNvPr>
          <p:cNvCxnSpPr>
            <a:cxnSpLocks/>
          </p:cNvCxnSpPr>
          <p:nvPr/>
        </p:nvCxnSpPr>
        <p:spPr>
          <a:xfrm>
            <a:off x="3690323" y="2178231"/>
            <a:ext cx="2497024" cy="0"/>
          </a:xfrm>
          <a:prstGeom prst="line">
            <a:avLst/>
          </a:prstGeom>
          <a:ln w="12700">
            <a:solidFill>
              <a:srgbClr val="507E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5A021F-5F59-A7B4-9FC7-CB390E9FDD8F}"/>
              </a:ext>
            </a:extLst>
          </p:cNvPr>
          <p:cNvSpPr/>
          <p:nvPr/>
        </p:nvSpPr>
        <p:spPr>
          <a:xfrm>
            <a:off x="6184106" y="4716707"/>
            <a:ext cx="2497024" cy="449229"/>
          </a:xfrm>
          <a:prstGeom prst="rect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Stair ascent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E946743-E704-F9F2-B3A3-3D2234BF9D55}"/>
              </a:ext>
            </a:extLst>
          </p:cNvPr>
          <p:cNvCxnSpPr>
            <a:cxnSpLocks/>
          </p:cNvCxnSpPr>
          <p:nvPr/>
        </p:nvCxnSpPr>
        <p:spPr>
          <a:xfrm>
            <a:off x="6184106" y="2846995"/>
            <a:ext cx="2497024" cy="0"/>
          </a:xfrm>
          <a:prstGeom prst="line">
            <a:avLst/>
          </a:prstGeom>
          <a:ln w="12700">
            <a:solidFill>
              <a:srgbClr val="507E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2B396B-2F8C-C0BF-9FA8-14494321C62A}"/>
              </a:ext>
            </a:extLst>
          </p:cNvPr>
          <p:cNvSpPr/>
          <p:nvPr/>
        </p:nvSpPr>
        <p:spPr>
          <a:xfrm>
            <a:off x="8678749" y="5395443"/>
            <a:ext cx="2497024" cy="449229"/>
          </a:xfrm>
          <a:prstGeom prst="rect">
            <a:avLst/>
          </a:prstGeom>
          <a:solidFill>
            <a:srgbClr val="FD8352"/>
          </a:solidFill>
          <a:ln>
            <a:solidFill>
              <a:srgbClr val="FD83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Stair descent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B6F337D-65E4-20C8-6E91-3BD92EC04547}"/>
              </a:ext>
            </a:extLst>
          </p:cNvPr>
          <p:cNvCxnSpPr>
            <a:cxnSpLocks/>
          </p:cNvCxnSpPr>
          <p:nvPr/>
        </p:nvCxnSpPr>
        <p:spPr>
          <a:xfrm>
            <a:off x="8678749" y="3509249"/>
            <a:ext cx="2497024" cy="0"/>
          </a:xfrm>
          <a:prstGeom prst="line">
            <a:avLst/>
          </a:prstGeom>
          <a:ln w="12700">
            <a:solidFill>
              <a:srgbClr val="507E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4E65288-2772-5584-79D3-6CB846A1723E}"/>
              </a:ext>
            </a:extLst>
          </p:cNvPr>
          <p:cNvCxnSpPr>
            <a:cxnSpLocks/>
          </p:cNvCxnSpPr>
          <p:nvPr/>
        </p:nvCxnSpPr>
        <p:spPr>
          <a:xfrm flipH="1">
            <a:off x="3690323" y="1490569"/>
            <a:ext cx="4762" cy="714876"/>
          </a:xfrm>
          <a:prstGeom prst="line">
            <a:avLst/>
          </a:prstGeom>
          <a:ln w="12700">
            <a:solidFill>
              <a:srgbClr val="507E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321AC84-6256-114A-88D1-7957B4B56729}"/>
              </a:ext>
            </a:extLst>
          </p:cNvPr>
          <p:cNvCxnSpPr>
            <a:cxnSpLocks/>
          </p:cNvCxnSpPr>
          <p:nvPr/>
        </p:nvCxnSpPr>
        <p:spPr>
          <a:xfrm>
            <a:off x="6174582" y="2178230"/>
            <a:ext cx="9524" cy="714876"/>
          </a:xfrm>
          <a:prstGeom prst="line">
            <a:avLst/>
          </a:prstGeom>
          <a:ln w="12700">
            <a:solidFill>
              <a:srgbClr val="507E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30D814B-E330-3B92-D653-6FEF6AF8AE2A}"/>
              </a:ext>
            </a:extLst>
          </p:cNvPr>
          <p:cNvCxnSpPr>
            <a:cxnSpLocks/>
          </p:cNvCxnSpPr>
          <p:nvPr/>
        </p:nvCxnSpPr>
        <p:spPr>
          <a:xfrm flipH="1">
            <a:off x="8678749" y="2842684"/>
            <a:ext cx="4762" cy="714876"/>
          </a:xfrm>
          <a:prstGeom prst="line">
            <a:avLst/>
          </a:prstGeom>
          <a:ln w="12700">
            <a:solidFill>
              <a:srgbClr val="507E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E736DE5A-02C0-1CA5-32AB-141E6F29E268}"/>
              </a:ext>
            </a:extLst>
          </p:cNvPr>
          <p:cNvSpPr/>
          <p:nvPr/>
        </p:nvSpPr>
        <p:spPr>
          <a:xfrm>
            <a:off x="638623" y="3648171"/>
            <a:ext cx="3025549" cy="432110"/>
          </a:xfrm>
          <a:prstGeom prst="parallelogram">
            <a:avLst>
              <a:gd name="adj" fmla="val 124516"/>
            </a:avLst>
          </a:prstGeom>
          <a:gradFill>
            <a:gsLst>
              <a:gs pos="0">
                <a:schemeClr val="tx1">
                  <a:alpha val="27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80B03E0E-3314-3F12-07F0-E5B32E19B677}"/>
              </a:ext>
            </a:extLst>
          </p:cNvPr>
          <p:cNvSpPr/>
          <p:nvPr/>
        </p:nvSpPr>
        <p:spPr>
          <a:xfrm>
            <a:off x="3152130" y="4454179"/>
            <a:ext cx="3025549" cy="432110"/>
          </a:xfrm>
          <a:prstGeom prst="parallelogram">
            <a:avLst>
              <a:gd name="adj" fmla="val 124516"/>
            </a:avLst>
          </a:prstGeom>
          <a:gradFill>
            <a:gsLst>
              <a:gs pos="0">
                <a:schemeClr val="tx1">
                  <a:alpha val="27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B6983BAD-6F9F-2C96-E9EB-2C8ECF0F1B70}"/>
              </a:ext>
            </a:extLst>
          </p:cNvPr>
          <p:cNvSpPr/>
          <p:nvPr/>
        </p:nvSpPr>
        <p:spPr>
          <a:xfrm>
            <a:off x="8150078" y="5844669"/>
            <a:ext cx="3025549" cy="432110"/>
          </a:xfrm>
          <a:prstGeom prst="parallelogram">
            <a:avLst>
              <a:gd name="adj" fmla="val 124516"/>
            </a:avLst>
          </a:prstGeom>
          <a:gradFill>
            <a:gsLst>
              <a:gs pos="0">
                <a:schemeClr val="tx1">
                  <a:alpha val="27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71546B5B-C80D-46F8-A47C-8296C26F89AB}"/>
              </a:ext>
            </a:extLst>
          </p:cNvPr>
          <p:cNvSpPr/>
          <p:nvPr/>
        </p:nvSpPr>
        <p:spPr>
          <a:xfrm>
            <a:off x="5645913" y="5165936"/>
            <a:ext cx="3025549" cy="432110"/>
          </a:xfrm>
          <a:prstGeom prst="parallelogram">
            <a:avLst>
              <a:gd name="adj" fmla="val 124516"/>
            </a:avLst>
          </a:prstGeom>
          <a:gradFill>
            <a:gsLst>
              <a:gs pos="0">
                <a:schemeClr val="tx1">
                  <a:alpha val="27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24DDD8B-AD22-909D-3E04-29B134A8D694}"/>
              </a:ext>
            </a:extLst>
          </p:cNvPr>
          <p:cNvSpPr/>
          <p:nvPr/>
        </p:nvSpPr>
        <p:spPr>
          <a:xfrm>
            <a:off x="553440" y="4730857"/>
            <a:ext cx="5275860" cy="133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507E95"/>
                </a:solidFill>
              </a:rPr>
              <a:t>Level walking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</a:rPr>
              <a:t>Most of the studies </a:t>
            </a:r>
            <a:r>
              <a:rPr lang="en-US" altLang="ko-KR" sz="1600" b="1" dirty="0"/>
              <a:t>about estimating the gait phase are done under the level walk environment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9F210D-E710-331F-E15D-2697B6EAEE1A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9E221A-E20A-D9EA-71FE-512DB30311FB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C6A579-23CE-6963-DAFD-62B41142600B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0191DD-7B5C-EF5E-0A77-556CD3F66862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81AEB0-243E-084F-AE76-FCE7AF77DD1F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4393E2-5F4F-0380-BAC9-8F48371842F4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35795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Introduction: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estimation for level walking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03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59E6E7-4557-F227-F91E-13E8CD4AA5F4}"/>
              </a:ext>
            </a:extLst>
          </p:cNvPr>
          <p:cNvCxnSpPr>
            <a:cxnSpLocks/>
          </p:cNvCxnSpPr>
          <p:nvPr/>
        </p:nvCxnSpPr>
        <p:spPr>
          <a:xfrm flipV="1">
            <a:off x="2070843" y="1757329"/>
            <a:ext cx="0" cy="4703951"/>
          </a:xfrm>
          <a:prstGeom prst="line">
            <a:avLst/>
          </a:prstGeom>
          <a:ln>
            <a:solidFill>
              <a:srgbClr val="FD8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B3DB70D9-6C9A-8C04-D594-C0F44CAD2175}"/>
              </a:ext>
            </a:extLst>
          </p:cNvPr>
          <p:cNvSpPr/>
          <p:nvPr/>
        </p:nvSpPr>
        <p:spPr>
          <a:xfrm rot="15760128">
            <a:off x="2017995" y="1645324"/>
            <a:ext cx="105693" cy="105693"/>
          </a:xfrm>
          <a:prstGeom prst="ellipse">
            <a:avLst/>
          </a:prstGeom>
          <a:solidFill>
            <a:schemeClr val="bg1"/>
          </a:solidFill>
          <a:ln w="15875" cap="sq">
            <a:solidFill>
              <a:srgbClr val="FD8352"/>
            </a:solidFill>
            <a:round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CA3A0C-FB49-3070-FB5B-0F47E24E11E7}"/>
              </a:ext>
            </a:extLst>
          </p:cNvPr>
          <p:cNvSpPr txBox="1"/>
          <p:nvPr/>
        </p:nvSpPr>
        <p:spPr>
          <a:xfrm>
            <a:off x="3789682" y="5305708"/>
            <a:ext cx="167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Gait cycle (%)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E1EA73-7F9F-6F01-9AFE-E4D6A0B04564}"/>
              </a:ext>
            </a:extLst>
          </p:cNvPr>
          <p:cNvSpPr txBox="1"/>
          <p:nvPr/>
        </p:nvSpPr>
        <p:spPr>
          <a:xfrm rot="16200000">
            <a:off x="1124804" y="3544527"/>
            <a:ext cx="241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Thigh angle (degree)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48B270-196B-CD0B-47B1-9ADC927B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59" y="2366855"/>
            <a:ext cx="3963929" cy="2852547"/>
          </a:xfrm>
          <a:prstGeom prst="rect">
            <a:avLst/>
          </a:prstGeom>
          <a:ln w="19050" cap="sq">
            <a:solidFill>
              <a:srgbClr val="507E9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787137-25A3-82CA-A795-487B9E39C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45" y="2366855"/>
            <a:ext cx="4119082" cy="2889179"/>
          </a:xfrm>
          <a:prstGeom prst="rect">
            <a:avLst/>
          </a:prstGeom>
          <a:ln w="19050" cap="sq">
            <a:solidFill>
              <a:srgbClr val="FD835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E2BB67-630C-B695-02CD-E7BBECECDF74}"/>
              </a:ext>
            </a:extLst>
          </p:cNvPr>
          <p:cNvSpPr txBox="1"/>
          <p:nvPr/>
        </p:nvSpPr>
        <p:spPr>
          <a:xfrm rot="16200000">
            <a:off x="5794941" y="3626777"/>
            <a:ext cx="314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Integral of thigh angle (rad)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B7184-788E-0122-5FE5-144C991B3B8F}"/>
              </a:ext>
            </a:extLst>
          </p:cNvPr>
          <p:cNvSpPr txBox="1"/>
          <p:nvPr/>
        </p:nvSpPr>
        <p:spPr>
          <a:xfrm>
            <a:off x="8584039" y="5327909"/>
            <a:ext cx="246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Thigh angle (degree)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D4D5B-04E8-86EE-AFA5-BBC673304C06}"/>
              </a:ext>
            </a:extLst>
          </p:cNvPr>
          <p:cNvSpPr txBox="1"/>
          <p:nvPr/>
        </p:nvSpPr>
        <p:spPr>
          <a:xfrm>
            <a:off x="3500908" y="1757329"/>
            <a:ext cx="242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507E95"/>
                </a:solidFill>
              </a:rPr>
              <a:t>Thigh angle</a:t>
            </a:r>
            <a:endParaRPr lang="ko-KR" altLang="en-US" sz="2800" b="1" dirty="0">
              <a:solidFill>
                <a:srgbClr val="507E9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63CA66-B1C3-D8B5-B854-33AA8DA71446}"/>
              </a:ext>
            </a:extLst>
          </p:cNvPr>
          <p:cNvSpPr txBox="1"/>
          <p:nvPr/>
        </p:nvSpPr>
        <p:spPr>
          <a:xfrm>
            <a:off x="8517142" y="1779530"/>
            <a:ext cx="285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D8352"/>
                </a:solidFill>
              </a:rPr>
              <a:t>Phase portrait</a:t>
            </a:r>
            <a:endParaRPr lang="ko-KR" altLang="en-US" sz="2800" b="1" dirty="0">
              <a:solidFill>
                <a:srgbClr val="FD8352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9543874-2320-29D8-E998-130D58F02A21}"/>
              </a:ext>
            </a:extLst>
          </p:cNvPr>
          <p:cNvSpPr/>
          <p:nvPr/>
        </p:nvSpPr>
        <p:spPr>
          <a:xfrm>
            <a:off x="6705037" y="3439180"/>
            <a:ext cx="418342" cy="622300"/>
          </a:xfrm>
          <a:prstGeom prst="rightArrow">
            <a:avLst/>
          </a:prstGeom>
          <a:solidFill>
            <a:srgbClr val="507E95"/>
          </a:solidFill>
          <a:ln>
            <a:solidFill>
              <a:srgbClr val="507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1F3450-0E5E-DFAE-4DE8-717D1211BCD6}"/>
              </a:ext>
            </a:extLst>
          </p:cNvPr>
          <p:cNvCxnSpPr>
            <a:cxnSpLocks/>
          </p:cNvCxnSpPr>
          <p:nvPr/>
        </p:nvCxnSpPr>
        <p:spPr>
          <a:xfrm flipH="1" flipV="1">
            <a:off x="10477500" y="2929673"/>
            <a:ext cx="408214" cy="33345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CA68DC-648A-B05E-2B7A-6E1463C84C6F}"/>
              </a:ext>
            </a:extLst>
          </p:cNvPr>
          <p:cNvCxnSpPr>
            <a:cxnSpLocks/>
          </p:cNvCxnSpPr>
          <p:nvPr/>
        </p:nvCxnSpPr>
        <p:spPr>
          <a:xfrm flipH="1" flipV="1">
            <a:off x="9857014" y="2677886"/>
            <a:ext cx="468250" cy="20524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077892-EC55-0F0E-02E1-B1D2FFCE1EF7}"/>
              </a:ext>
            </a:extLst>
          </p:cNvPr>
          <p:cNvCxnSpPr>
            <a:cxnSpLocks/>
          </p:cNvCxnSpPr>
          <p:nvPr/>
        </p:nvCxnSpPr>
        <p:spPr>
          <a:xfrm flipH="1">
            <a:off x="9169572" y="2663508"/>
            <a:ext cx="486737" cy="11699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C276A57-86A8-81AE-8DC4-7E7F7D86170D}"/>
              </a:ext>
            </a:extLst>
          </p:cNvPr>
          <p:cNvCxnSpPr>
            <a:cxnSpLocks/>
          </p:cNvCxnSpPr>
          <p:nvPr/>
        </p:nvCxnSpPr>
        <p:spPr>
          <a:xfrm flipH="1">
            <a:off x="8708571" y="2844538"/>
            <a:ext cx="344601" cy="2905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2A15371-7BB2-1FE6-3254-3ED319459FAF}"/>
              </a:ext>
            </a:extLst>
          </p:cNvPr>
          <p:cNvCxnSpPr>
            <a:cxnSpLocks/>
          </p:cNvCxnSpPr>
          <p:nvPr/>
        </p:nvCxnSpPr>
        <p:spPr>
          <a:xfrm flipH="1">
            <a:off x="8414061" y="3263131"/>
            <a:ext cx="188366" cy="36242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687382D-6E9D-2248-579D-79E371F7DAAF}"/>
              </a:ext>
            </a:extLst>
          </p:cNvPr>
          <p:cNvCxnSpPr>
            <a:cxnSpLocks/>
          </p:cNvCxnSpPr>
          <p:nvPr/>
        </p:nvCxnSpPr>
        <p:spPr>
          <a:xfrm>
            <a:off x="8369412" y="3811443"/>
            <a:ext cx="0" cy="4265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6DEAB72-495B-54AD-9F61-6F0269912E46}"/>
              </a:ext>
            </a:extLst>
          </p:cNvPr>
          <p:cNvCxnSpPr>
            <a:cxnSpLocks/>
          </p:cNvCxnSpPr>
          <p:nvPr/>
        </p:nvCxnSpPr>
        <p:spPr>
          <a:xfrm>
            <a:off x="8501099" y="4377500"/>
            <a:ext cx="379772" cy="3088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105C80-2470-B8B7-061A-12DCF30101A7}"/>
              </a:ext>
            </a:extLst>
          </p:cNvPr>
          <p:cNvCxnSpPr>
            <a:cxnSpLocks/>
          </p:cNvCxnSpPr>
          <p:nvPr/>
        </p:nvCxnSpPr>
        <p:spPr>
          <a:xfrm>
            <a:off x="9163230" y="4735286"/>
            <a:ext cx="513115" cy="5442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63C0F0-F315-FA7F-94E8-4A3F0D5CEF90}"/>
              </a:ext>
            </a:extLst>
          </p:cNvPr>
          <p:cNvCxnSpPr>
            <a:cxnSpLocks/>
          </p:cNvCxnSpPr>
          <p:nvPr/>
        </p:nvCxnSpPr>
        <p:spPr>
          <a:xfrm flipV="1">
            <a:off x="9942313" y="4789715"/>
            <a:ext cx="478594" cy="272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9361ED3-439D-A62F-955F-50B2EA51EA61}"/>
              </a:ext>
            </a:extLst>
          </p:cNvPr>
          <p:cNvCxnSpPr>
            <a:cxnSpLocks/>
          </p:cNvCxnSpPr>
          <p:nvPr/>
        </p:nvCxnSpPr>
        <p:spPr>
          <a:xfrm flipV="1">
            <a:off x="10646417" y="4674297"/>
            <a:ext cx="461334" cy="990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3D1F3AD-A1FF-FB2C-B9B9-699340A6D8E5}"/>
              </a:ext>
            </a:extLst>
          </p:cNvPr>
          <p:cNvCxnSpPr>
            <a:cxnSpLocks/>
          </p:cNvCxnSpPr>
          <p:nvPr/>
        </p:nvCxnSpPr>
        <p:spPr>
          <a:xfrm flipV="1">
            <a:off x="11107751" y="4191650"/>
            <a:ext cx="153520" cy="2952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9FEF631-E9EF-31EE-3B56-7BAFAECBB5DD}"/>
              </a:ext>
            </a:extLst>
          </p:cNvPr>
          <p:cNvCxnSpPr/>
          <p:nvPr/>
        </p:nvCxnSpPr>
        <p:spPr>
          <a:xfrm>
            <a:off x="8022771" y="3750330"/>
            <a:ext cx="3619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1BA5D19-0292-0FC8-F4FE-7A9B6ADF11A9}"/>
              </a:ext>
            </a:extLst>
          </p:cNvPr>
          <p:cNvCxnSpPr>
            <a:cxnSpLocks/>
          </p:cNvCxnSpPr>
          <p:nvPr/>
        </p:nvCxnSpPr>
        <p:spPr>
          <a:xfrm>
            <a:off x="9832521" y="2366855"/>
            <a:ext cx="0" cy="27016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94EF124-5C2D-5DB3-D849-FDE830F437C8}"/>
              </a:ext>
            </a:extLst>
          </p:cNvPr>
          <p:cNvCxnSpPr/>
          <p:nvPr/>
        </p:nvCxnSpPr>
        <p:spPr>
          <a:xfrm flipV="1">
            <a:off x="9832521" y="3314700"/>
            <a:ext cx="1129393" cy="41449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B5F1D598-F1C8-F6FC-DB45-FAE6FE640899}"/>
              </a:ext>
            </a:extLst>
          </p:cNvPr>
          <p:cNvCxnSpPr/>
          <p:nvPr/>
        </p:nvCxnSpPr>
        <p:spPr>
          <a:xfrm rot="16200000" flipV="1">
            <a:off x="10526095" y="3550505"/>
            <a:ext cx="264464" cy="92912"/>
          </a:xfrm>
          <a:prstGeom prst="curvedConnector3">
            <a:avLst>
              <a:gd name="adj1" fmla="val 84987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62F0217-0A02-ECC2-3875-ADC97BD0D5C4}"/>
                  </a:ext>
                </a:extLst>
              </p:cNvPr>
              <p:cNvSpPr txBox="1"/>
              <p:nvPr/>
            </p:nvSpPr>
            <p:spPr>
              <a:xfrm>
                <a:off x="10670399" y="3370430"/>
                <a:ext cx="30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62F0217-0A02-ECC2-3875-ADC97BD0D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0399" y="3370430"/>
                <a:ext cx="3016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B08C2F5B-5C82-6C2D-F1B1-1BFAA268A22A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2CE04-566A-7806-D953-038BCD282479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255B6-7B6F-2E3F-D043-A80C81F538C6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20734-9A83-EA60-91E9-C40AE4439576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23FEA-8382-D1F6-984F-B9080B94483C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67053-A727-3706-8BC1-E1BF6400FF53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6DA6B4-20D2-164E-A5A1-68F3ADF0F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25" y="2499991"/>
            <a:ext cx="1621284" cy="2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69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Introduction: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estimation for level walking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04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787137-25A3-82CA-A795-487B9E39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80" y="2263391"/>
            <a:ext cx="4119082" cy="2889179"/>
          </a:xfrm>
          <a:prstGeom prst="rect">
            <a:avLst/>
          </a:prstGeom>
          <a:ln w="19050" cap="sq">
            <a:solidFill>
              <a:srgbClr val="507E9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E2BB67-630C-B695-02CD-E7BBECECDF74}"/>
              </a:ext>
            </a:extLst>
          </p:cNvPr>
          <p:cNvSpPr txBox="1"/>
          <p:nvPr/>
        </p:nvSpPr>
        <p:spPr>
          <a:xfrm rot="16200000">
            <a:off x="-1056324" y="3523313"/>
            <a:ext cx="314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Integral of thigh angle (rad)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B7184-788E-0122-5FE5-144C991B3B8F}"/>
              </a:ext>
            </a:extLst>
          </p:cNvPr>
          <p:cNvSpPr txBox="1"/>
          <p:nvPr/>
        </p:nvSpPr>
        <p:spPr>
          <a:xfrm>
            <a:off x="1771079" y="5224445"/>
            <a:ext cx="246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Thigh angle (degree)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63CA66-B1C3-D8B5-B854-33AA8DA71446}"/>
              </a:ext>
            </a:extLst>
          </p:cNvPr>
          <p:cNvSpPr txBox="1"/>
          <p:nvPr/>
        </p:nvSpPr>
        <p:spPr>
          <a:xfrm>
            <a:off x="1665877" y="1676066"/>
            <a:ext cx="285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507E95"/>
                </a:solidFill>
              </a:rPr>
              <a:t>Phase portrait</a:t>
            </a:r>
            <a:endParaRPr lang="ko-KR" altLang="en-US" sz="2800" b="1" dirty="0">
              <a:solidFill>
                <a:srgbClr val="507E95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1F3450-0E5E-DFAE-4DE8-717D1211BCD6}"/>
              </a:ext>
            </a:extLst>
          </p:cNvPr>
          <p:cNvCxnSpPr>
            <a:cxnSpLocks/>
          </p:cNvCxnSpPr>
          <p:nvPr/>
        </p:nvCxnSpPr>
        <p:spPr>
          <a:xfrm flipH="1" flipV="1">
            <a:off x="3626235" y="2826209"/>
            <a:ext cx="408214" cy="33345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CA68DC-648A-B05E-2B7A-6E1463C84C6F}"/>
              </a:ext>
            </a:extLst>
          </p:cNvPr>
          <p:cNvCxnSpPr>
            <a:cxnSpLocks/>
          </p:cNvCxnSpPr>
          <p:nvPr/>
        </p:nvCxnSpPr>
        <p:spPr>
          <a:xfrm flipH="1" flipV="1">
            <a:off x="3005749" y="2574422"/>
            <a:ext cx="468250" cy="20524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077892-EC55-0F0E-02E1-B1D2FFCE1EF7}"/>
              </a:ext>
            </a:extLst>
          </p:cNvPr>
          <p:cNvCxnSpPr>
            <a:cxnSpLocks/>
          </p:cNvCxnSpPr>
          <p:nvPr/>
        </p:nvCxnSpPr>
        <p:spPr>
          <a:xfrm flipH="1">
            <a:off x="2318307" y="2560044"/>
            <a:ext cx="486737" cy="11699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C276A57-86A8-81AE-8DC4-7E7F7D86170D}"/>
              </a:ext>
            </a:extLst>
          </p:cNvPr>
          <p:cNvCxnSpPr>
            <a:cxnSpLocks/>
          </p:cNvCxnSpPr>
          <p:nvPr/>
        </p:nvCxnSpPr>
        <p:spPr>
          <a:xfrm flipH="1">
            <a:off x="1857306" y="2741074"/>
            <a:ext cx="344601" cy="2905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2A15371-7BB2-1FE6-3254-3ED319459FAF}"/>
              </a:ext>
            </a:extLst>
          </p:cNvPr>
          <p:cNvCxnSpPr>
            <a:cxnSpLocks/>
          </p:cNvCxnSpPr>
          <p:nvPr/>
        </p:nvCxnSpPr>
        <p:spPr>
          <a:xfrm flipH="1">
            <a:off x="1562796" y="3159667"/>
            <a:ext cx="188366" cy="36242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687382D-6E9D-2248-579D-79E371F7DAAF}"/>
              </a:ext>
            </a:extLst>
          </p:cNvPr>
          <p:cNvCxnSpPr>
            <a:cxnSpLocks/>
          </p:cNvCxnSpPr>
          <p:nvPr/>
        </p:nvCxnSpPr>
        <p:spPr>
          <a:xfrm>
            <a:off x="1518147" y="3707979"/>
            <a:ext cx="0" cy="4265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6DEAB72-495B-54AD-9F61-6F0269912E46}"/>
              </a:ext>
            </a:extLst>
          </p:cNvPr>
          <p:cNvCxnSpPr>
            <a:cxnSpLocks/>
          </p:cNvCxnSpPr>
          <p:nvPr/>
        </p:nvCxnSpPr>
        <p:spPr>
          <a:xfrm>
            <a:off x="1649834" y="4274036"/>
            <a:ext cx="379772" cy="3088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105C80-2470-B8B7-061A-12DCF30101A7}"/>
              </a:ext>
            </a:extLst>
          </p:cNvPr>
          <p:cNvCxnSpPr>
            <a:cxnSpLocks/>
          </p:cNvCxnSpPr>
          <p:nvPr/>
        </p:nvCxnSpPr>
        <p:spPr>
          <a:xfrm>
            <a:off x="2311965" y="4631822"/>
            <a:ext cx="513115" cy="5442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63C0F0-F315-FA7F-94E8-4A3F0D5CEF90}"/>
              </a:ext>
            </a:extLst>
          </p:cNvPr>
          <p:cNvCxnSpPr>
            <a:cxnSpLocks/>
          </p:cNvCxnSpPr>
          <p:nvPr/>
        </p:nvCxnSpPr>
        <p:spPr>
          <a:xfrm flipV="1">
            <a:off x="3091048" y="4686251"/>
            <a:ext cx="478594" cy="272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9361ED3-439D-A62F-955F-50B2EA51EA61}"/>
              </a:ext>
            </a:extLst>
          </p:cNvPr>
          <p:cNvCxnSpPr>
            <a:cxnSpLocks/>
          </p:cNvCxnSpPr>
          <p:nvPr/>
        </p:nvCxnSpPr>
        <p:spPr>
          <a:xfrm flipV="1">
            <a:off x="3795152" y="4570833"/>
            <a:ext cx="461334" cy="990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3D1F3AD-A1FF-FB2C-B9B9-699340A6D8E5}"/>
              </a:ext>
            </a:extLst>
          </p:cNvPr>
          <p:cNvCxnSpPr>
            <a:cxnSpLocks/>
          </p:cNvCxnSpPr>
          <p:nvPr/>
        </p:nvCxnSpPr>
        <p:spPr>
          <a:xfrm flipV="1">
            <a:off x="4256486" y="4088186"/>
            <a:ext cx="153520" cy="2952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9FEF631-E9EF-31EE-3B56-7BAFAECBB5DD}"/>
              </a:ext>
            </a:extLst>
          </p:cNvPr>
          <p:cNvCxnSpPr/>
          <p:nvPr/>
        </p:nvCxnSpPr>
        <p:spPr>
          <a:xfrm>
            <a:off x="1171506" y="3646866"/>
            <a:ext cx="3619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1BA5D19-0292-0FC8-F4FE-7A9B6ADF11A9}"/>
              </a:ext>
            </a:extLst>
          </p:cNvPr>
          <p:cNvCxnSpPr>
            <a:cxnSpLocks/>
          </p:cNvCxnSpPr>
          <p:nvPr/>
        </p:nvCxnSpPr>
        <p:spPr>
          <a:xfrm>
            <a:off x="2981256" y="2263391"/>
            <a:ext cx="0" cy="27016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94EF124-5C2D-5DB3-D849-FDE830F437C8}"/>
              </a:ext>
            </a:extLst>
          </p:cNvPr>
          <p:cNvCxnSpPr/>
          <p:nvPr/>
        </p:nvCxnSpPr>
        <p:spPr>
          <a:xfrm flipV="1">
            <a:off x="2981256" y="3211236"/>
            <a:ext cx="1129393" cy="41449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B5F1D598-F1C8-F6FC-DB45-FAE6FE640899}"/>
              </a:ext>
            </a:extLst>
          </p:cNvPr>
          <p:cNvCxnSpPr/>
          <p:nvPr/>
        </p:nvCxnSpPr>
        <p:spPr>
          <a:xfrm rot="16200000" flipV="1">
            <a:off x="3674830" y="3447041"/>
            <a:ext cx="264464" cy="92912"/>
          </a:xfrm>
          <a:prstGeom prst="curvedConnector3">
            <a:avLst>
              <a:gd name="adj1" fmla="val 84987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62F0217-0A02-ECC2-3875-ADC97BD0D5C4}"/>
                  </a:ext>
                </a:extLst>
              </p:cNvPr>
              <p:cNvSpPr txBox="1"/>
              <p:nvPr/>
            </p:nvSpPr>
            <p:spPr>
              <a:xfrm>
                <a:off x="3819134" y="3266966"/>
                <a:ext cx="301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62F0217-0A02-ECC2-3875-ADC97BD0D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134" y="3266966"/>
                <a:ext cx="3016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그림 66">
            <a:extLst>
              <a:ext uri="{FF2B5EF4-FFF2-40B4-BE49-F238E27FC236}">
                <a16:creationId xmlns:a16="http://schemas.microsoft.com/office/drawing/2014/main" id="{4028FFF5-84F5-1CEB-CAE5-7E930B5A17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1" b="5364"/>
          <a:stretch/>
        </p:blipFill>
        <p:spPr>
          <a:xfrm>
            <a:off x="5439292" y="847152"/>
            <a:ext cx="4687677" cy="51726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D835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D53FBEA-19AD-BFAD-C685-E78870F1710F}"/>
              </a:ext>
            </a:extLst>
          </p:cNvPr>
          <p:cNvSpPr txBox="1"/>
          <p:nvPr/>
        </p:nvSpPr>
        <p:spPr>
          <a:xfrm>
            <a:off x="7068295" y="6019800"/>
            <a:ext cx="16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Gait cycle (%)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EA249E-74A7-DD60-2EE8-B4DEA86842EF}"/>
                  </a:ext>
                </a:extLst>
              </p:cNvPr>
              <p:cNvSpPr txBox="1"/>
              <p:nvPr/>
            </p:nvSpPr>
            <p:spPr>
              <a:xfrm rot="16200000">
                <a:off x="4102952" y="4152623"/>
                <a:ext cx="22521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Phase variable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EA249E-74A7-DD60-2EE8-B4DEA868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02952" y="4152623"/>
                <a:ext cx="2252106" cy="369332"/>
              </a:xfrm>
              <a:prstGeom prst="rect">
                <a:avLst/>
              </a:prstGeom>
              <a:blipFill>
                <a:blip r:embed="rId6"/>
                <a:stretch>
                  <a:fillRect l="-8197" r="-24590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9D8E6DD-E460-B4DE-1930-F0FA44BECAD9}"/>
              </a:ext>
            </a:extLst>
          </p:cNvPr>
          <p:cNvCxnSpPr/>
          <p:nvPr/>
        </p:nvCxnSpPr>
        <p:spPr>
          <a:xfrm>
            <a:off x="5628883" y="6389132"/>
            <a:ext cx="4401108" cy="0"/>
          </a:xfrm>
          <a:prstGeom prst="straightConnector1">
            <a:avLst/>
          </a:prstGeom>
          <a:ln w="38100">
            <a:solidFill>
              <a:srgbClr val="FD83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BDB304F-89DF-5C99-8F30-E2FDCCF2272A}"/>
              </a:ext>
            </a:extLst>
          </p:cNvPr>
          <p:cNvCxnSpPr>
            <a:cxnSpLocks/>
          </p:cNvCxnSpPr>
          <p:nvPr/>
        </p:nvCxnSpPr>
        <p:spPr>
          <a:xfrm flipV="1">
            <a:off x="10369612" y="3213231"/>
            <a:ext cx="0" cy="2806569"/>
          </a:xfrm>
          <a:prstGeom prst="straightConnector1">
            <a:avLst/>
          </a:prstGeom>
          <a:ln w="38100">
            <a:solidFill>
              <a:srgbClr val="FD83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2EE3112-128D-3BEE-A295-37E226ACEE35}"/>
              </a:ext>
            </a:extLst>
          </p:cNvPr>
          <p:cNvSpPr txBox="1"/>
          <p:nvPr/>
        </p:nvSpPr>
        <p:spPr>
          <a:xfrm>
            <a:off x="10422662" y="4274036"/>
            <a:ext cx="1436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D8352"/>
                </a:solidFill>
              </a:rPr>
              <a:t>Monotonic</a:t>
            </a:r>
          </a:p>
          <a:p>
            <a:r>
              <a:rPr lang="en-US" altLang="ko-KR" b="1" dirty="0">
                <a:solidFill>
                  <a:srgbClr val="FD8352"/>
                </a:solidFill>
              </a:rPr>
              <a:t>Linear</a:t>
            </a:r>
            <a:endParaRPr lang="ko-KR" altLang="en-US" b="1" dirty="0">
              <a:solidFill>
                <a:srgbClr val="FD8352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C73472-29C2-27AC-9138-CEE3A2CC5A93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79D97-31DC-DBB0-C7FC-EA7C7E682A4D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BB54E-3199-0E28-AFB7-DDDA71E2DA58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F95C4-4DA4-8414-7691-9F0B383784A8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B9D11-1B1B-3638-1846-579BD069BB88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956BD-076B-47F3-6BFF-1F2F4D4C4FAB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845715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Introduction: </a:t>
            </a:r>
            <a:r>
              <a:rPr lang="en-US" altLang="ko-KR" sz="2000" b="1" kern="0" dirty="0">
                <a:solidFill>
                  <a:prstClr val="white"/>
                </a:solidFill>
              </a:rPr>
              <a:t>problem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05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A8D1F9-FE3D-4E53-9638-38D62AE1F339}"/>
              </a:ext>
            </a:extLst>
          </p:cNvPr>
          <p:cNvSpPr/>
          <p:nvPr/>
        </p:nvSpPr>
        <p:spPr>
          <a:xfrm>
            <a:off x="1203424" y="1652929"/>
            <a:ext cx="5092332" cy="1516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dirty="0">
                <a:solidFill>
                  <a:srgbClr val="FD8352"/>
                </a:solidFill>
              </a:rPr>
              <a:t>Stair descent </a:t>
            </a:r>
          </a:p>
          <a:p>
            <a:pPr algn="r">
              <a:lnSpc>
                <a:spcPct val="150000"/>
              </a:lnSpc>
            </a:pPr>
            <a:r>
              <a:rPr lang="en-US" altLang="ko-KR" b="1" dirty="0"/>
              <a:t>There exists a part where the thigh angle of the stair descent shows the </a:t>
            </a:r>
            <a:r>
              <a:rPr lang="en-US" altLang="ko-KR" b="1" dirty="0">
                <a:solidFill>
                  <a:srgbClr val="C00000"/>
                </a:solidFill>
              </a:rPr>
              <a:t>non-sine shape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24DDD8B-AD22-909D-3E04-29B134A8D694}"/>
              </a:ext>
            </a:extLst>
          </p:cNvPr>
          <p:cNvSpPr/>
          <p:nvPr/>
        </p:nvSpPr>
        <p:spPr>
          <a:xfrm>
            <a:off x="565703" y="3768128"/>
            <a:ext cx="5730052" cy="1516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dirty="0">
                <a:solidFill>
                  <a:srgbClr val="507E95"/>
                </a:solidFill>
              </a:rPr>
              <a:t>Level walking</a:t>
            </a:r>
          </a:p>
          <a:p>
            <a:pPr algn="r">
              <a:lnSpc>
                <a:spcPct val="150000"/>
              </a:lnSpc>
            </a:pPr>
            <a:r>
              <a:rPr lang="en-US" altLang="ko-KR" b="1" dirty="0"/>
              <a:t>The thigh angle trajectory is a </a:t>
            </a:r>
            <a:r>
              <a:rPr lang="en-US" altLang="ko-KR" b="1" dirty="0">
                <a:solidFill>
                  <a:srgbClr val="C00000"/>
                </a:solidFill>
              </a:rPr>
              <a:t>cosine-like function </a:t>
            </a:r>
            <a:r>
              <a:rPr lang="en-US" altLang="ko-KR" b="1" dirty="0"/>
              <a:t>for the entire gait cycle for level walking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53B135-E595-37DF-D794-6F056AFD3C67}"/>
              </a:ext>
            </a:extLst>
          </p:cNvPr>
          <p:cNvGrpSpPr/>
          <p:nvPr/>
        </p:nvGrpSpPr>
        <p:grpSpPr>
          <a:xfrm>
            <a:off x="6643643" y="1345114"/>
            <a:ext cx="4742103" cy="4350836"/>
            <a:chOff x="7024447" y="1865814"/>
            <a:chExt cx="3997601" cy="36741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D9B715-DE96-F51D-A4AF-7914AD5D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4447" y="1865814"/>
              <a:ext cx="3997601" cy="3674119"/>
            </a:xfrm>
            <a:prstGeom prst="rect">
              <a:avLst/>
            </a:prstGeom>
          </p:spPr>
        </p:pic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303DE8B-4C3E-724E-2920-1FDBABB2E5DD}"/>
                </a:ext>
              </a:extLst>
            </p:cNvPr>
            <p:cNvSpPr/>
            <p:nvPr/>
          </p:nvSpPr>
          <p:spPr>
            <a:xfrm>
              <a:off x="7325075" y="2351314"/>
              <a:ext cx="3453929" cy="1257300"/>
            </a:xfrm>
            <a:custGeom>
              <a:avLst/>
              <a:gdLst>
                <a:gd name="connsiteX0" fmla="*/ 1069958 w 3453929"/>
                <a:gd name="connsiteY0" fmla="*/ 0 h 1257300"/>
                <a:gd name="connsiteX1" fmla="*/ 3443043 w 3453929"/>
                <a:gd name="connsiteY1" fmla="*/ 0 h 1257300"/>
                <a:gd name="connsiteX2" fmla="*/ 3443043 w 3453929"/>
                <a:gd name="connsiteY2" fmla="*/ 370114 h 1257300"/>
                <a:gd name="connsiteX3" fmla="*/ 3453929 w 3453929"/>
                <a:gd name="connsiteY3" fmla="*/ 370114 h 1257300"/>
                <a:gd name="connsiteX4" fmla="*/ 3453929 w 3453929"/>
                <a:gd name="connsiteY4" fmla="*/ 1257300 h 1257300"/>
                <a:gd name="connsiteX5" fmla="*/ 0 w 3453929"/>
                <a:gd name="connsiteY5" fmla="*/ 1257300 h 1257300"/>
                <a:gd name="connsiteX6" fmla="*/ 0 w 3453929"/>
                <a:gd name="connsiteY6" fmla="*/ 370114 h 1257300"/>
                <a:gd name="connsiteX7" fmla="*/ 1069958 w 3453929"/>
                <a:gd name="connsiteY7" fmla="*/ 370114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3929" h="1257300">
                  <a:moveTo>
                    <a:pt x="1069958" y="0"/>
                  </a:moveTo>
                  <a:lnTo>
                    <a:pt x="3443043" y="0"/>
                  </a:lnTo>
                  <a:lnTo>
                    <a:pt x="3443043" y="370114"/>
                  </a:lnTo>
                  <a:lnTo>
                    <a:pt x="3453929" y="370114"/>
                  </a:lnTo>
                  <a:lnTo>
                    <a:pt x="3453929" y="1257300"/>
                  </a:lnTo>
                  <a:lnTo>
                    <a:pt x="0" y="1257300"/>
                  </a:lnTo>
                  <a:lnTo>
                    <a:pt x="0" y="370114"/>
                  </a:lnTo>
                  <a:lnTo>
                    <a:pt x="1069958" y="370114"/>
                  </a:lnTo>
                  <a:close/>
                </a:path>
              </a:pathLst>
            </a:custGeom>
            <a:solidFill>
              <a:srgbClr val="FD835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D91D27-6F19-EA71-049A-AFFC90136E69}"/>
                </a:ext>
              </a:extLst>
            </p:cNvPr>
            <p:cNvSpPr/>
            <p:nvPr/>
          </p:nvSpPr>
          <p:spPr>
            <a:xfrm>
              <a:off x="7325075" y="2942824"/>
              <a:ext cx="3453929" cy="1938270"/>
            </a:xfrm>
            <a:prstGeom prst="rect">
              <a:avLst/>
            </a:prstGeom>
            <a:solidFill>
              <a:srgbClr val="507E9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7AD50C-B2B8-298D-FF55-8DD5356A150B}"/>
                </a:ext>
              </a:extLst>
            </p:cNvPr>
            <p:cNvSpPr/>
            <p:nvPr/>
          </p:nvSpPr>
          <p:spPr>
            <a:xfrm>
              <a:off x="7024447" y="1865814"/>
              <a:ext cx="3997601" cy="3674119"/>
            </a:xfrm>
            <a:prstGeom prst="rect">
              <a:avLst/>
            </a:prstGeom>
            <a:noFill/>
            <a:ln w="19050">
              <a:gradFill flip="none" rotWithShape="1">
                <a:gsLst>
                  <a:gs pos="0">
                    <a:srgbClr val="FD8352">
                      <a:lumMod val="97000"/>
                    </a:srgbClr>
                  </a:gs>
                  <a:gs pos="40000">
                    <a:srgbClr val="FD8352"/>
                  </a:gs>
                  <a:gs pos="71000">
                    <a:srgbClr val="507E95"/>
                  </a:gs>
                  <a:gs pos="100000">
                    <a:srgbClr val="507E95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31575B-7EF5-D53C-5719-94CB913EB95C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96735B-699A-558D-60C7-17CB3D2B7153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D5971D-8D1F-2492-4757-FEB2D814F0FB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515142-2915-1431-42F8-110AB9ABEB07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FF97E0-A07E-0F96-F13C-8B80E466CDD6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3086C7-7FA4-AAD2-7122-CBA34DDC5EC4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01002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1D9472-21C3-202B-0F60-35BAFB138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0"/>
          <a:stretch/>
        </p:blipFill>
        <p:spPr>
          <a:xfrm>
            <a:off x="6653443" y="941221"/>
            <a:ext cx="3949243" cy="49755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507E9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E5BF04-F1D9-EE3E-AD00-E0C312BDF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949" y="941873"/>
            <a:ext cx="3949243" cy="49427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507E9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63CA66-B1C3-D8B5-B854-33AA8DA71446}"/>
              </a:ext>
            </a:extLst>
          </p:cNvPr>
          <p:cNvSpPr txBox="1"/>
          <p:nvPr/>
        </p:nvSpPr>
        <p:spPr>
          <a:xfrm>
            <a:off x="2614692" y="3515751"/>
            <a:ext cx="285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507E95"/>
                </a:solidFill>
              </a:rPr>
              <a:t>Hip position</a:t>
            </a:r>
            <a:endParaRPr lang="ko-KR" altLang="en-US" sz="2800" b="1" dirty="0">
              <a:solidFill>
                <a:srgbClr val="507E95"/>
              </a:solidFill>
            </a:endParaRPr>
          </a:p>
        </p:txBody>
      </p:sp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candidates for stair descent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06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EEF25-FC21-D47F-722B-D0992849A646}"/>
              </a:ext>
            </a:extLst>
          </p:cNvPr>
          <p:cNvSpPr txBox="1"/>
          <p:nvPr/>
        </p:nvSpPr>
        <p:spPr>
          <a:xfrm>
            <a:off x="7588607" y="3515751"/>
            <a:ext cx="2360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507E95"/>
                </a:solidFill>
              </a:rPr>
              <a:t>Thigh angle</a:t>
            </a:r>
            <a:endParaRPr lang="ko-KR" altLang="en-US" sz="2800" b="1" dirty="0">
              <a:solidFill>
                <a:srgbClr val="507E95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D72D6A-6D84-7E89-EDCF-319B1693330B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F423C-8E42-2624-83C4-EE70D7A29CD5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D80FC-79C1-9529-99ED-75CBB8753EA9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238EA-2FC6-3E84-2E40-04482A570864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43288-24F5-9037-56FB-BDECC341674F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DC047-0B68-310A-0ED0-72E271FA87E2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914771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-2.08333E-7 0.3465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6.25E-7 0.347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>
            <a:alpha val="5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B504E8-5229-F665-C168-36A6FE0E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225" y="919857"/>
            <a:ext cx="4093104" cy="5570887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candidates for stair descent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07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A9858C8-05E2-F85B-B7B3-7568F3582177}"/>
              </a:ext>
            </a:extLst>
          </p:cNvPr>
          <p:cNvSpPr/>
          <p:nvPr/>
        </p:nvSpPr>
        <p:spPr>
          <a:xfrm>
            <a:off x="934374" y="3473310"/>
            <a:ext cx="2355053" cy="1119944"/>
          </a:xfrm>
          <a:prstGeom prst="roundRect">
            <a:avLst/>
          </a:prstGeom>
          <a:solidFill>
            <a:srgbClr val="6494AC">
              <a:alpha val="50000"/>
            </a:srgbClr>
          </a:solidFill>
          <a:ln>
            <a:solidFill>
              <a:srgbClr val="6494A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Linear</a:t>
            </a:r>
            <a:r>
              <a:rPr lang="en-US" altLang="ko-KR" sz="2000" dirty="0">
                <a:solidFill>
                  <a:schemeClr val="tx1"/>
                </a:solidFill>
              </a:rPr>
              <a:t> and </a:t>
            </a:r>
            <a:r>
              <a:rPr lang="en-US" altLang="ko-KR" sz="2800" b="1" dirty="0">
                <a:solidFill>
                  <a:schemeClr val="tx1"/>
                </a:solidFill>
              </a:rPr>
              <a:t>monotonic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1B3BE5-42A7-A1CC-7DAA-C8A131D1BB6D}"/>
              </a:ext>
            </a:extLst>
          </p:cNvPr>
          <p:cNvSpPr/>
          <p:nvPr/>
        </p:nvSpPr>
        <p:spPr>
          <a:xfrm>
            <a:off x="8233172" y="5202545"/>
            <a:ext cx="3269385" cy="1161288"/>
          </a:xfrm>
          <a:prstGeom prst="roundRect">
            <a:avLst/>
          </a:prstGeom>
          <a:solidFill>
            <a:srgbClr val="FD8352">
              <a:alpha val="50000"/>
            </a:srgbClr>
          </a:solidFill>
          <a:ln>
            <a:solidFill>
              <a:srgbClr val="FD8352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Calculate the phase variable using </a:t>
            </a:r>
            <a:r>
              <a:rPr lang="en-US" altLang="ko-KR" b="1" dirty="0">
                <a:solidFill>
                  <a:schemeClr val="tx1"/>
                </a:solidFill>
              </a:rPr>
              <a:t>phase portrait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2BE9E6-3461-1A77-EBE3-6654DAB6A8A9}"/>
              </a:ext>
            </a:extLst>
          </p:cNvPr>
          <p:cNvSpPr/>
          <p:nvPr/>
        </p:nvSpPr>
        <p:spPr>
          <a:xfrm>
            <a:off x="496296" y="5202546"/>
            <a:ext cx="3206450" cy="1161288"/>
          </a:xfrm>
          <a:prstGeom prst="roundRect">
            <a:avLst/>
          </a:prstGeom>
          <a:solidFill>
            <a:srgbClr val="6494AC">
              <a:alpha val="50000"/>
            </a:srgbClr>
          </a:solidFill>
          <a:ln>
            <a:solidFill>
              <a:srgbClr val="6494A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Calculate the phase variable using </a:t>
            </a:r>
            <a:r>
              <a:rPr lang="en-US" altLang="ko-KR" b="1" dirty="0">
                <a:solidFill>
                  <a:schemeClr val="tx1"/>
                </a:solidFill>
              </a:rPr>
              <a:t>normalization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51BC54-79F4-9836-944A-1397EBC81EF6}"/>
              </a:ext>
            </a:extLst>
          </p:cNvPr>
          <p:cNvSpPr/>
          <p:nvPr/>
        </p:nvSpPr>
        <p:spPr>
          <a:xfrm>
            <a:off x="8690337" y="3429000"/>
            <a:ext cx="2355053" cy="1161288"/>
          </a:xfrm>
          <a:prstGeom prst="roundRect">
            <a:avLst/>
          </a:prstGeom>
          <a:solidFill>
            <a:srgbClr val="FD8352">
              <a:alpha val="50000"/>
            </a:srgbClr>
          </a:solidFill>
          <a:ln>
            <a:solidFill>
              <a:srgbClr val="FD8352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Sine-like</a:t>
            </a:r>
            <a:r>
              <a:rPr lang="en-US" altLang="ko-KR" b="1" dirty="0">
                <a:solidFill>
                  <a:schemeClr val="tx1"/>
                </a:solidFill>
              </a:rPr>
              <a:t> function.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E3F8817-2855-F5ED-2DAC-982B349D7E4B}"/>
              </a:ext>
            </a:extLst>
          </p:cNvPr>
          <p:cNvSpPr/>
          <p:nvPr/>
        </p:nvSpPr>
        <p:spPr>
          <a:xfrm rot="5400000">
            <a:off x="9656973" y="4528138"/>
            <a:ext cx="421780" cy="749798"/>
          </a:xfrm>
          <a:prstGeom prst="rightArrow">
            <a:avLst/>
          </a:prstGeom>
          <a:solidFill>
            <a:srgbClr val="FD8352">
              <a:alpha val="50000"/>
            </a:srgbClr>
          </a:solidFill>
          <a:ln>
            <a:solidFill>
              <a:srgbClr val="FD8352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E5A7DBD-53E5-DAC0-D33F-92C827C41A0B}"/>
              </a:ext>
            </a:extLst>
          </p:cNvPr>
          <p:cNvSpPr/>
          <p:nvPr/>
        </p:nvSpPr>
        <p:spPr>
          <a:xfrm>
            <a:off x="9032955" y="2435546"/>
            <a:ext cx="1669815" cy="469816"/>
          </a:xfrm>
          <a:prstGeom prst="roundRect">
            <a:avLst/>
          </a:prstGeom>
          <a:solidFill>
            <a:srgbClr val="FD8352">
              <a:alpha val="50000"/>
            </a:srgbClr>
          </a:solidFill>
          <a:ln>
            <a:solidFill>
              <a:srgbClr val="FD8352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Thigh angle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4FCD98-07B1-B44F-A592-57941E2107DA}"/>
              </a:ext>
            </a:extLst>
          </p:cNvPr>
          <p:cNvSpPr/>
          <p:nvPr/>
        </p:nvSpPr>
        <p:spPr>
          <a:xfrm>
            <a:off x="8690337" y="1151977"/>
            <a:ext cx="2355053" cy="706420"/>
          </a:xfrm>
          <a:prstGeom prst="roundRect">
            <a:avLst/>
          </a:prstGeom>
          <a:solidFill>
            <a:srgbClr val="FD8352">
              <a:alpha val="50000"/>
            </a:srgbClr>
          </a:solidFill>
          <a:ln w="28575">
            <a:solidFill>
              <a:srgbClr val="FD8352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Swing phase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9CDD992-AD73-9446-4FD3-7F20BD32AD0C}"/>
              </a:ext>
            </a:extLst>
          </p:cNvPr>
          <p:cNvSpPr/>
          <p:nvPr/>
        </p:nvSpPr>
        <p:spPr>
          <a:xfrm rot="5400000">
            <a:off x="9656973" y="1796247"/>
            <a:ext cx="421780" cy="749798"/>
          </a:xfrm>
          <a:prstGeom prst="rightArrow">
            <a:avLst/>
          </a:prstGeom>
          <a:solidFill>
            <a:srgbClr val="FD8352">
              <a:alpha val="50000"/>
            </a:srgbClr>
          </a:solidFill>
          <a:ln>
            <a:solidFill>
              <a:srgbClr val="FD8352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759F8C8-D2FC-27FA-8E5E-78377925D774}"/>
              </a:ext>
            </a:extLst>
          </p:cNvPr>
          <p:cNvSpPr/>
          <p:nvPr/>
        </p:nvSpPr>
        <p:spPr>
          <a:xfrm rot="5400000">
            <a:off x="9656973" y="2798902"/>
            <a:ext cx="421780" cy="749798"/>
          </a:xfrm>
          <a:prstGeom prst="rightArrow">
            <a:avLst/>
          </a:prstGeom>
          <a:solidFill>
            <a:srgbClr val="FD8352">
              <a:alpha val="50000"/>
            </a:srgbClr>
          </a:solidFill>
          <a:ln>
            <a:solidFill>
              <a:srgbClr val="FD8352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5D8A282-FAF5-FA62-1331-74185B2CB5EA}"/>
              </a:ext>
            </a:extLst>
          </p:cNvPr>
          <p:cNvSpPr/>
          <p:nvPr/>
        </p:nvSpPr>
        <p:spPr>
          <a:xfrm>
            <a:off x="1282848" y="2435546"/>
            <a:ext cx="1669815" cy="469816"/>
          </a:xfrm>
          <a:prstGeom prst="roundRect">
            <a:avLst/>
          </a:prstGeom>
          <a:solidFill>
            <a:srgbClr val="6494AC">
              <a:alpha val="50000"/>
            </a:srgbClr>
          </a:solidFill>
          <a:ln>
            <a:solidFill>
              <a:srgbClr val="6494A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Hip position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422EA50-D694-3154-C5B2-13566EA6BA5D}"/>
              </a:ext>
            </a:extLst>
          </p:cNvPr>
          <p:cNvSpPr/>
          <p:nvPr/>
        </p:nvSpPr>
        <p:spPr>
          <a:xfrm>
            <a:off x="885366" y="1151977"/>
            <a:ext cx="2431124" cy="706420"/>
          </a:xfrm>
          <a:prstGeom prst="roundRect">
            <a:avLst/>
          </a:prstGeom>
          <a:solidFill>
            <a:srgbClr val="6494AC">
              <a:alpha val="50000"/>
            </a:srgbClr>
          </a:solidFill>
          <a:ln w="28575">
            <a:solidFill>
              <a:srgbClr val="6494A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Stance phase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0473CF6-CEA5-AB5F-7C2D-CA7F558A61CF}"/>
              </a:ext>
            </a:extLst>
          </p:cNvPr>
          <p:cNvSpPr/>
          <p:nvPr/>
        </p:nvSpPr>
        <p:spPr>
          <a:xfrm rot="5400000">
            <a:off x="1906866" y="1796247"/>
            <a:ext cx="421780" cy="749798"/>
          </a:xfrm>
          <a:prstGeom prst="rightArrow">
            <a:avLst/>
          </a:prstGeom>
          <a:solidFill>
            <a:srgbClr val="6494AC">
              <a:alpha val="50000"/>
            </a:srgbClr>
          </a:solidFill>
          <a:ln>
            <a:solidFill>
              <a:srgbClr val="6494A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A1ECCD5-81A4-16A5-A714-8A7358002CF1}"/>
              </a:ext>
            </a:extLst>
          </p:cNvPr>
          <p:cNvSpPr/>
          <p:nvPr/>
        </p:nvSpPr>
        <p:spPr>
          <a:xfrm rot="5400000">
            <a:off x="1906866" y="2798902"/>
            <a:ext cx="421780" cy="749798"/>
          </a:xfrm>
          <a:prstGeom prst="rightArrow">
            <a:avLst/>
          </a:prstGeom>
          <a:solidFill>
            <a:srgbClr val="6494AC">
              <a:alpha val="50000"/>
            </a:srgbClr>
          </a:solidFill>
          <a:ln>
            <a:solidFill>
              <a:srgbClr val="6494A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96DD1FF-E9AD-1CDE-39B6-0B700E66F8CD}"/>
              </a:ext>
            </a:extLst>
          </p:cNvPr>
          <p:cNvSpPr/>
          <p:nvPr/>
        </p:nvSpPr>
        <p:spPr>
          <a:xfrm rot="5400000">
            <a:off x="1927590" y="4528138"/>
            <a:ext cx="421780" cy="749798"/>
          </a:xfrm>
          <a:prstGeom prst="rightArrow">
            <a:avLst/>
          </a:prstGeom>
          <a:solidFill>
            <a:srgbClr val="6494AC">
              <a:alpha val="50000"/>
            </a:srgbClr>
          </a:solidFill>
          <a:ln>
            <a:solidFill>
              <a:srgbClr val="6494A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3F57C9-A457-44E7-48DC-5C0E97EFB5FE}"/>
              </a:ext>
            </a:extLst>
          </p:cNvPr>
          <p:cNvSpPr/>
          <p:nvPr/>
        </p:nvSpPr>
        <p:spPr>
          <a:xfrm>
            <a:off x="4408713" y="4201277"/>
            <a:ext cx="1948591" cy="1432080"/>
          </a:xfrm>
          <a:prstGeom prst="rect">
            <a:avLst/>
          </a:prstGeom>
          <a:solidFill>
            <a:srgbClr val="507E95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DCE05A-52B5-1C1E-891A-33C2D09CB513}"/>
              </a:ext>
            </a:extLst>
          </p:cNvPr>
          <p:cNvSpPr/>
          <p:nvPr/>
        </p:nvSpPr>
        <p:spPr>
          <a:xfrm>
            <a:off x="6431813" y="3215296"/>
            <a:ext cx="1199073" cy="921275"/>
          </a:xfrm>
          <a:prstGeom prst="rect">
            <a:avLst/>
          </a:prstGeom>
          <a:solidFill>
            <a:srgbClr val="FD8352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31B678-2973-5718-F2EF-F4AFC74AFC6C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A38D1F-97AA-1F24-A549-DA310AA276DF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5B7183-C093-9131-7F98-58FFC1C0BA12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5D4E6-2954-0FA2-5E00-AD05EC2A0B5A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03A3AE-0C6C-774A-4D22-D6CCF9498204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8D486-DCC9-2B74-A6DE-FA2552F2BCD8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40773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8" grpId="0" animBg="1"/>
      <p:bldP spid="8" grpId="1" animBg="1"/>
      <p:bldP spid="8" grpId="2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5" grpId="2" animBg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3" grpId="0" animBg="1"/>
      <p:bldP spid="23" grpId="1" animBg="1"/>
      <p:bldP spid="23" grpId="2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124DE62-8EB2-1D0D-12A4-2CD6CAF8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47" y="908971"/>
            <a:ext cx="4093104" cy="5570887"/>
          </a:xfrm>
          <a:prstGeom prst="rect">
            <a:avLst/>
          </a:prstGeom>
          <a:ln w="19050">
            <a:solidFill>
              <a:srgbClr val="507E95"/>
            </a:solidFill>
          </a:ln>
        </p:spPr>
      </p:pic>
      <p:sp>
        <p:nvSpPr>
          <p:cNvPr id="73" name="액자 7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840"/>
            </a:avLst>
          </a:prstGeom>
          <a:solidFill>
            <a:srgbClr val="AFC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350" y="196849"/>
            <a:ext cx="11671300" cy="622300"/>
          </a:xfrm>
          <a:prstGeom prst="rect">
            <a:avLst/>
          </a:prstGeom>
          <a:solidFill>
            <a:srgbClr val="507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prstClr val="white"/>
                </a:solidFill>
              </a:rPr>
              <a:t>Methods: </a:t>
            </a:r>
            <a:r>
              <a:rPr lang="en-US" altLang="ko-KR" sz="2000" b="1" kern="0" dirty="0">
                <a:solidFill>
                  <a:prstClr val="white"/>
                </a:solidFill>
              </a:rPr>
              <a:t>Phase variable calculation (stance phase)</a:t>
            </a:r>
            <a:endParaRPr lang="en-US" altLang="ko-KR" sz="2000" b="1" kern="0" dirty="0">
              <a:solidFill>
                <a:srgbClr val="E4EDF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332" y="642131"/>
            <a:ext cx="354035" cy="354035"/>
          </a:xfrm>
          <a:prstGeom prst="ellipse">
            <a:avLst/>
          </a:prstGeom>
          <a:solidFill>
            <a:srgbClr val="FD8352"/>
          </a:solidFill>
          <a:ln>
            <a:noFill/>
          </a:ln>
          <a:effectLst>
            <a:outerShdw blurRad="190500" dist="38100" dir="5400000" algn="t" rotWithShape="0">
              <a:srgbClr val="507E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08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63BF67-052E-5785-30B3-DACF5EEF168E}"/>
              </a:ext>
            </a:extLst>
          </p:cNvPr>
          <p:cNvSpPr/>
          <p:nvPr/>
        </p:nvSpPr>
        <p:spPr>
          <a:xfrm>
            <a:off x="985084" y="4171056"/>
            <a:ext cx="1872416" cy="1257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0425FD-429F-8154-C1E4-F6D289987BDB}"/>
              </a:ext>
            </a:extLst>
          </p:cNvPr>
          <p:cNvCxnSpPr>
            <a:cxnSpLocks/>
          </p:cNvCxnSpPr>
          <p:nvPr/>
        </p:nvCxnSpPr>
        <p:spPr>
          <a:xfrm flipH="1" flipV="1">
            <a:off x="1017784" y="5428356"/>
            <a:ext cx="5093633" cy="262861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A9F69F-63D5-A535-8783-064C348804C7}"/>
              </a:ext>
            </a:extLst>
          </p:cNvPr>
          <p:cNvCxnSpPr>
            <a:cxnSpLocks/>
          </p:cNvCxnSpPr>
          <p:nvPr/>
        </p:nvCxnSpPr>
        <p:spPr>
          <a:xfrm flipH="1">
            <a:off x="1017784" y="1257710"/>
            <a:ext cx="5093633" cy="2899937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11B0C2-7657-0137-8D9B-5E8B4E74F9E6}"/>
              </a:ext>
            </a:extLst>
          </p:cNvPr>
          <p:cNvCxnSpPr>
            <a:cxnSpLocks/>
          </p:cNvCxnSpPr>
          <p:nvPr/>
        </p:nvCxnSpPr>
        <p:spPr>
          <a:xfrm flipH="1">
            <a:off x="2857500" y="1271858"/>
            <a:ext cx="8839549" cy="2893835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5D1C7B7-B679-F7B7-864D-976B2641F8E6}"/>
              </a:ext>
            </a:extLst>
          </p:cNvPr>
          <p:cNvCxnSpPr>
            <a:cxnSpLocks/>
          </p:cNvCxnSpPr>
          <p:nvPr/>
        </p:nvCxnSpPr>
        <p:spPr>
          <a:xfrm flipH="1" flipV="1">
            <a:off x="2802441" y="5429371"/>
            <a:ext cx="8894608" cy="248494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DEFE59-C508-6715-C39D-22C76C25F9BA}"/>
              </a:ext>
            </a:extLst>
          </p:cNvPr>
          <p:cNvGrpSpPr/>
          <p:nvPr/>
        </p:nvGrpSpPr>
        <p:grpSpPr>
          <a:xfrm>
            <a:off x="6116411" y="1256615"/>
            <a:ext cx="5585633" cy="4428644"/>
            <a:chOff x="499791" y="1248129"/>
            <a:chExt cx="5234258" cy="41112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8FAC189-26A5-AB47-5986-E0E25BB6BBE7}"/>
                </a:ext>
              </a:extLst>
            </p:cNvPr>
            <p:cNvGrpSpPr/>
            <p:nvPr/>
          </p:nvGrpSpPr>
          <p:grpSpPr>
            <a:xfrm>
              <a:off x="499791" y="1248129"/>
              <a:ext cx="5234257" cy="4109357"/>
              <a:chOff x="524286" y="1186542"/>
              <a:chExt cx="5234257" cy="4109357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804BF05-F342-1909-1C7F-CB4383BEA877}"/>
                  </a:ext>
                </a:extLst>
              </p:cNvPr>
              <p:cNvSpPr/>
              <p:nvPr/>
            </p:nvSpPr>
            <p:spPr>
              <a:xfrm>
                <a:off x="524286" y="1186542"/>
                <a:ext cx="5234257" cy="41093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863A5F2-237D-75D6-08B4-59F1F9EE84B3}"/>
                  </a:ext>
                </a:extLst>
              </p:cNvPr>
              <p:cNvGrpSpPr/>
              <p:nvPr/>
            </p:nvGrpSpPr>
            <p:grpSpPr>
              <a:xfrm>
                <a:off x="524286" y="1358442"/>
                <a:ext cx="5012648" cy="3932479"/>
                <a:chOff x="838423" y="1096721"/>
                <a:chExt cx="6563641" cy="5062472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E1205FE2-C6F5-72ED-DB3C-FB2907F63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8423" y="1100712"/>
                  <a:ext cx="6563641" cy="5058481"/>
                </a:xfrm>
                <a:prstGeom prst="rect">
                  <a:avLst/>
                </a:prstGeom>
              </p:spPr>
            </p:pic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46FC3ECD-061B-0A81-9F51-FFDCD506F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77055" y="1103113"/>
                  <a:ext cx="5725009" cy="756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B21EB545-48A5-25B4-9C05-AD9779743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2064" y="1096721"/>
                  <a:ext cx="0" cy="452575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802083-4805-4409-2EE4-3421EBE707A3}"/>
                </a:ext>
              </a:extLst>
            </p:cNvPr>
            <p:cNvSpPr/>
            <p:nvPr/>
          </p:nvSpPr>
          <p:spPr>
            <a:xfrm>
              <a:off x="499792" y="1250014"/>
              <a:ext cx="5234257" cy="4109357"/>
            </a:xfrm>
            <a:prstGeom prst="rect">
              <a:avLst/>
            </a:prstGeom>
            <a:noFill/>
            <a:ln w="19050">
              <a:solidFill>
                <a:srgbClr val="FD83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EC9ADE-3B9C-7187-73FA-133AFCA514FC}"/>
              </a:ext>
            </a:extLst>
          </p:cNvPr>
          <p:cNvGrpSpPr/>
          <p:nvPr/>
        </p:nvGrpSpPr>
        <p:grpSpPr>
          <a:xfrm>
            <a:off x="6836287" y="1496035"/>
            <a:ext cx="2186694" cy="335472"/>
            <a:chOff x="4774309" y="3945892"/>
            <a:chExt cx="2099864" cy="3079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94038B-043B-9EEB-3D4C-10F3F48DE752}"/>
                </a:ext>
              </a:extLst>
            </p:cNvPr>
            <p:cNvSpPr/>
            <p:nvPr/>
          </p:nvSpPr>
          <p:spPr>
            <a:xfrm>
              <a:off x="4774309" y="3945892"/>
              <a:ext cx="1965459" cy="307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C82D9D-01CD-2A1C-EFC3-F4D7FCA1A86C}"/>
                </a:ext>
              </a:extLst>
            </p:cNvPr>
            <p:cNvSpPr txBox="1"/>
            <p:nvPr/>
          </p:nvSpPr>
          <p:spPr>
            <a:xfrm>
              <a:off x="5075632" y="3965108"/>
              <a:ext cx="1798541" cy="254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Hip position (10mm)</a:t>
              </a:r>
              <a:endParaRPr lang="ko-KR" altLang="en-US" sz="1200" b="1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07C1443-9D29-C4D2-4A35-D9D98E15B75D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891454" y="4092255"/>
              <a:ext cx="184171" cy="1"/>
            </a:xfrm>
            <a:prstGeom prst="line">
              <a:avLst/>
            </a:prstGeom>
            <a:ln w="28575">
              <a:solidFill>
                <a:srgbClr val="FD83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17AC18-3731-8281-3011-FAF4A0433C80}"/>
              </a:ext>
            </a:extLst>
          </p:cNvPr>
          <p:cNvSpPr txBox="1"/>
          <p:nvPr/>
        </p:nvSpPr>
        <p:spPr>
          <a:xfrm>
            <a:off x="8423257" y="5720308"/>
            <a:ext cx="16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Gait cycle (%)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B173995-82E1-4149-E713-43C912F425A9}"/>
              </a:ext>
            </a:extLst>
          </p:cNvPr>
          <p:cNvCxnSpPr>
            <a:cxnSpLocks/>
          </p:cNvCxnSpPr>
          <p:nvPr/>
        </p:nvCxnSpPr>
        <p:spPr>
          <a:xfrm flipV="1">
            <a:off x="7315383" y="1874079"/>
            <a:ext cx="3599137" cy="21620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8A6AB55-14C3-49F7-BE0A-A942A93655C5}"/>
              </a:ext>
            </a:extLst>
          </p:cNvPr>
          <p:cNvSpPr txBox="1"/>
          <p:nvPr/>
        </p:nvSpPr>
        <p:spPr>
          <a:xfrm rot="19685563">
            <a:off x="7231983" y="2437778"/>
            <a:ext cx="358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Linear and monotonic</a:t>
            </a:r>
            <a:endParaRPr lang="ko-KR" altLang="en-US" sz="2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40C864-754A-5C95-07F8-3DF1F0D92996}"/>
              </a:ext>
            </a:extLst>
          </p:cNvPr>
          <p:cNvSpPr/>
          <p:nvPr/>
        </p:nvSpPr>
        <p:spPr>
          <a:xfrm rot="5400000">
            <a:off x="10022057" y="282839"/>
            <a:ext cx="622301" cy="450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8B954-2544-4B5E-45CB-A5116F0489B7}"/>
              </a:ext>
            </a:extLst>
          </p:cNvPr>
          <p:cNvSpPr txBox="1"/>
          <p:nvPr/>
        </p:nvSpPr>
        <p:spPr>
          <a:xfrm>
            <a:off x="10108046" y="222605"/>
            <a:ext cx="43809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07E95"/>
                </a:solidFill>
              </a:rPr>
              <a:t>G</a:t>
            </a:r>
            <a:endParaRPr lang="ko-KR" altLang="en-US" sz="3200" dirty="0">
              <a:solidFill>
                <a:srgbClr val="507E9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D7FBE9-CBEC-DDA9-58EE-8C4A1CBCC326}"/>
              </a:ext>
            </a:extLst>
          </p:cNvPr>
          <p:cNvSpPr txBox="1"/>
          <p:nvPr/>
        </p:nvSpPr>
        <p:spPr>
          <a:xfrm>
            <a:off x="10551937" y="218927"/>
            <a:ext cx="3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A7B916-6947-A710-7523-D6AB7B046FF6}"/>
              </a:ext>
            </a:extLst>
          </p:cNvPr>
          <p:cNvSpPr txBox="1"/>
          <p:nvPr/>
        </p:nvSpPr>
        <p:spPr>
          <a:xfrm>
            <a:off x="10747598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4C70B2-9893-F2DD-F655-9A967CB3E19E}"/>
              </a:ext>
            </a:extLst>
          </p:cNvPr>
          <p:cNvSpPr txBox="1"/>
          <p:nvPr/>
        </p:nvSpPr>
        <p:spPr>
          <a:xfrm>
            <a:off x="11010287" y="218927"/>
            <a:ext cx="292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3D3C4F-26B1-F382-2547-6A6C92F0A1D3}"/>
              </a:ext>
            </a:extLst>
          </p:cNvPr>
          <p:cNvSpPr txBox="1"/>
          <p:nvPr/>
        </p:nvSpPr>
        <p:spPr>
          <a:xfrm>
            <a:off x="11385746" y="300250"/>
            <a:ext cx="622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HUR   </a:t>
            </a:r>
          </a:p>
          <a:p>
            <a:r>
              <a:rPr kumimoji="1" lang="en-US" altLang="ko-KR" sz="1050" b="1" dirty="0">
                <a:solidFill>
                  <a:schemeClr val="bg1"/>
                </a:solidFill>
                <a:latin typeface="Viner Hand ITC" panose="03070502030502020203" pitchFamily="66" charset="0"/>
                <a:ea typeface="Gulim" panose="020B0600000101010101" pitchFamily="34" charset="-127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160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ACF252AD985494B90409747B4626E34" ma:contentTypeVersion="18" ma:contentTypeDescription="새 문서를 만듭니다." ma:contentTypeScope="" ma:versionID="f76fe146de9e675e46d15cac23eb9968">
  <xsd:schema xmlns:xsd="http://www.w3.org/2001/XMLSchema" xmlns:xs="http://www.w3.org/2001/XMLSchema" xmlns:p="http://schemas.microsoft.com/office/2006/metadata/properties" xmlns:ns2="f83fdd85-0572-448d-b5bf-dc7891e839c9" xmlns:ns3="40fd4ef9-f1c4-46b5-8b78-5dac0827c7de" targetNamespace="http://schemas.microsoft.com/office/2006/metadata/properties" ma:root="true" ma:fieldsID="dbc73df149688961d7386fabbaf36a7d" ns2:_="" ns3:_="">
    <xsd:import namespace="f83fdd85-0572-448d-b5bf-dc7891e839c9"/>
    <xsd:import namespace="40fd4ef9-f1c4-46b5-8b78-5dac0827c7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3fdd85-0572-448d-b5bf-dc7891e839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이미지 태그" ma:readOnly="false" ma:fieldId="{5cf76f15-5ced-4ddc-b409-7134ff3c332f}" ma:taxonomyMulti="true" ma:sspId="b2ab4c2e-66c3-4588-9f52-d63d68ac73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d4ef9-f1c4-46b5-8b78-5dac0827c7d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7f5af56-a52a-437c-8d32-1e92b7493fe8}" ma:internalName="TaxCatchAll" ma:showField="CatchAllData" ma:web="40fd4ef9-f1c4-46b5-8b78-5dac0827c7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75C9CD-3104-43C7-A56C-17561D95A961}"/>
</file>

<file path=customXml/itemProps2.xml><?xml version="1.0" encoding="utf-8"?>
<ds:datastoreItem xmlns:ds="http://schemas.openxmlformats.org/officeDocument/2006/customXml" ds:itemID="{E78DCF9C-7381-4752-AD22-418C748FADB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</TotalTime>
  <Words>1307</Words>
  <Application>Microsoft Office PowerPoint</Application>
  <PresentationFormat>와이드스크린</PresentationFormat>
  <Paragraphs>460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Cambria Math</vt:lpstr>
      <vt:lpstr>Viner Hand ITC</vt:lpstr>
      <vt:lpstr>Wingdings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명주 차</cp:lastModifiedBy>
  <cp:revision>2</cp:revision>
  <dcterms:created xsi:type="dcterms:W3CDTF">2021-02-18T17:38:16Z</dcterms:created>
  <dcterms:modified xsi:type="dcterms:W3CDTF">2024-07-03T05:32:12Z</dcterms:modified>
</cp:coreProperties>
</file>